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5" r:id="rId18"/>
    <p:sldMasterId id="2147483877" r:id="rId19"/>
    <p:sldMasterId id="2147483889" r:id="rId20"/>
    <p:sldMasterId id="2147483901" r:id="rId21"/>
    <p:sldMasterId id="2147483913" r:id="rId22"/>
  </p:sldMasterIdLst>
  <p:notesMasterIdLst>
    <p:notesMasterId r:id="rId174"/>
  </p:notesMasterIdLst>
  <p:sldIdLst>
    <p:sldId id="458" r:id="rId23"/>
    <p:sldId id="275" r:id="rId24"/>
    <p:sldId id="490" r:id="rId25"/>
    <p:sldId id="459" r:id="rId26"/>
    <p:sldId id="460" r:id="rId27"/>
    <p:sldId id="461" r:id="rId28"/>
    <p:sldId id="491" r:id="rId29"/>
    <p:sldId id="462" r:id="rId30"/>
    <p:sldId id="268" r:id="rId31"/>
    <p:sldId id="463" r:id="rId32"/>
    <p:sldId id="464" r:id="rId33"/>
    <p:sldId id="514" r:id="rId34"/>
    <p:sldId id="269" r:id="rId35"/>
    <p:sldId id="465" r:id="rId36"/>
    <p:sldId id="492" r:id="rId37"/>
    <p:sldId id="454" r:id="rId38"/>
    <p:sldId id="493" r:id="rId39"/>
    <p:sldId id="456" r:id="rId40"/>
    <p:sldId id="487" r:id="rId41"/>
    <p:sldId id="311" r:id="rId42"/>
    <p:sldId id="494" r:id="rId43"/>
    <p:sldId id="495" r:id="rId44"/>
    <p:sldId id="259" r:id="rId45"/>
    <p:sldId id="257" r:id="rId46"/>
    <p:sldId id="260" r:id="rId47"/>
    <p:sldId id="433" r:id="rId48"/>
    <p:sldId id="432" r:id="rId49"/>
    <p:sldId id="512" r:id="rId50"/>
    <p:sldId id="431" r:id="rId51"/>
    <p:sldId id="434" r:id="rId52"/>
    <p:sldId id="488" r:id="rId53"/>
    <p:sldId id="435" r:id="rId54"/>
    <p:sldId id="486" r:id="rId55"/>
    <p:sldId id="440" r:id="rId56"/>
    <p:sldId id="453" r:id="rId57"/>
    <p:sldId id="436" r:id="rId58"/>
    <p:sldId id="437" r:id="rId59"/>
    <p:sldId id="438" r:id="rId60"/>
    <p:sldId id="439" r:id="rId61"/>
    <p:sldId id="441" r:id="rId62"/>
    <p:sldId id="309" r:id="rId63"/>
    <p:sldId id="466" r:id="rId64"/>
    <p:sldId id="467" r:id="rId65"/>
    <p:sldId id="468" r:id="rId66"/>
    <p:sldId id="469" r:id="rId67"/>
    <p:sldId id="470" r:id="rId68"/>
    <p:sldId id="266" r:id="rId69"/>
    <p:sldId id="471" r:id="rId70"/>
    <p:sldId id="472" r:id="rId71"/>
    <p:sldId id="473" r:id="rId72"/>
    <p:sldId id="474" r:id="rId73"/>
    <p:sldId id="475" r:id="rId74"/>
    <p:sldId id="496" r:id="rId75"/>
    <p:sldId id="476" r:id="rId76"/>
    <p:sldId id="497" r:id="rId77"/>
    <p:sldId id="356" r:id="rId78"/>
    <p:sldId id="479" r:id="rId79"/>
    <p:sldId id="480" r:id="rId80"/>
    <p:sldId id="481" r:id="rId81"/>
    <p:sldId id="482" r:id="rId82"/>
    <p:sldId id="498" r:id="rId83"/>
    <p:sldId id="500" r:id="rId84"/>
    <p:sldId id="484" r:id="rId85"/>
    <p:sldId id="499" r:id="rId86"/>
    <p:sldId id="485" r:id="rId87"/>
    <p:sldId id="312" r:id="rId88"/>
    <p:sldId id="442" r:id="rId89"/>
    <p:sldId id="455" r:id="rId90"/>
    <p:sldId id="489" r:id="rId91"/>
    <p:sldId id="317" r:id="rId92"/>
    <p:sldId id="314" r:id="rId93"/>
    <p:sldId id="313" r:id="rId94"/>
    <p:sldId id="315" r:id="rId95"/>
    <p:sldId id="316" r:id="rId96"/>
    <p:sldId id="443" r:id="rId97"/>
    <p:sldId id="444" r:id="rId98"/>
    <p:sldId id="446" r:id="rId99"/>
    <p:sldId id="501" r:id="rId100"/>
    <p:sldId id="445" r:id="rId101"/>
    <p:sldId id="318" r:id="rId102"/>
    <p:sldId id="502" r:id="rId103"/>
    <p:sldId id="261" r:id="rId104"/>
    <p:sldId id="319" r:id="rId105"/>
    <p:sldId id="320" r:id="rId106"/>
    <p:sldId id="283" r:id="rId107"/>
    <p:sldId id="321" r:id="rId108"/>
    <p:sldId id="263" r:id="rId109"/>
    <p:sldId id="265" r:id="rId110"/>
    <p:sldId id="267" r:id="rId111"/>
    <p:sldId id="323" r:id="rId112"/>
    <p:sldId id="324" r:id="rId113"/>
    <p:sldId id="325" r:id="rId114"/>
    <p:sldId id="326" r:id="rId115"/>
    <p:sldId id="327" r:id="rId116"/>
    <p:sldId id="280" r:id="rId117"/>
    <p:sldId id="328" r:id="rId118"/>
    <p:sldId id="447" r:id="rId119"/>
    <p:sldId id="448" r:id="rId120"/>
    <p:sldId id="449" r:id="rId121"/>
    <p:sldId id="329" r:id="rId122"/>
    <p:sldId id="330" r:id="rId123"/>
    <p:sldId id="331" r:id="rId124"/>
    <p:sldId id="336" r:id="rId125"/>
    <p:sldId id="450" r:id="rId126"/>
    <p:sldId id="332" r:id="rId127"/>
    <p:sldId id="333" r:id="rId128"/>
    <p:sldId id="334" r:id="rId129"/>
    <p:sldId id="503" r:id="rId130"/>
    <p:sldId id="256" r:id="rId131"/>
    <p:sldId id="337" r:id="rId132"/>
    <p:sldId id="338" r:id="rId133"/>
    <p:sldId id="340" r:id="rId134"/>
    <p:sldId id="339" r:id="rId135"/>
    <p:sldId id="504" r:id="rId136"/>
    <p:sldId id="262" r:id="rId137"/>
    <p:sldId id="258" r:id="rId138"/>
    <p:sldId id="341" r:id="rId139"/>
    <p:sldId id="505" r:id="rId140"/>
    <p:sldId id="344" r:id="rId141"/>
    <p:sldId id="343" r:id="rId142"/>
    <p:sldId id="506" r:id="rId143"/>
    <p:sldId id="507" r:id="rId144"/>
    <p:sldId id="451" r:id="rId145"/>
    <p:sldId id="508" r:id="rId146"/>
    <p:sldId id="345" r:id="rId147"/>
    <p:sldId id="278" r:id="rId148"/>
    <p:sldId id="346" r:id="rId149"/>
    <p:sldId id="347" r:id="rId150"/>
    <p:sldId id="348" r:id="rId151"/>
    <p:sldId id="509" r:id="rId152"/>
    <p:sldId id="350" r:id="rId153"/>
    <p:sldId id="271" r:id="rId154"/>
    <p:sldId id="351" r:id="rId155"/>
    <p:sldId id="352" r:id="rId156"/>
    <p:sldId id="354" r:id="rId157"/>
    <p:sldId id="366" r:id="rId158"/>
    <p:sldId id="367" r:id="rId159"/>
    <p:sldId id="510" r:id="rId160"/>
    <p:sldId id="368" r:id="rId161"/>
    <p:sldId id="369" r:id="rId162"/>
    <p:sldId id="370" r:id="rId163"/>
    <p:sldId id="371" r:id="rId164"/>
    <p:sldId id="372" r:id="rId165"/>
    <p:sldId id="373" r:id="rId166"/>
    <p:sldId id="374" r:id="rId167"/>
    <p:sldId id="375" r:id="rId168"/>
    <p:sldId id="376" r:id="rId169"/>
    <p:sldId id="425" r:id="rId170"/>
    <p:sldId id="426" r:id="rId171"/>
    <p:sldId id="427" r:id="rId172"/>
    <p:sldId id="511" r:id="rId17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CFCFCF"/>
    <a:srgbClr val="E6E6E6"/>
    <a:srgbClr val="D2D2D2"/>
    <a:srgbClr val="DCDCDC"/>
    <a:srgbClr val="C3C3C3"/>
    <a:srgbClr val="C8C8C8"/>
    <a:srgbClr val="E0E0E0"/>
    <a:srgbClr val="B6B6B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B3D05-7831-4728-832F-6B38E7B9DECD}" v="22" dt="2023-08-15T10:17:20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117" Type="http://schemas.openxmlformats.org/officeDocument/2006/relationships/slide" Target="slides/slide9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112" Type="http://schemas.openxmlformats.org/officeDocument/2006/relationships/slide" Target="slides/slide90.xml"/><Relationship Id="rId133" Type="http://schemas.openxmlformats.org/officeDocument/2006/relationships/slide" Target="slides/slide111.xml"/><Relationship Id="rId138" Type="http://schemas.openxmlformats.org/officeDocument/2006/relationships/slide" Target="slides/slide116.xml"/><Relationship Id="rId154" Type="http://schemas.openxmlformats.org/officeDocument/2006/relationships/slide" Target="slides/slide132.xml"/><Relationship Id="rId159" Type="http://schemas.openxmlformats.org/officeDocument/2006/relationships/slide" Target="slides/slide137.xml"/><Relationship Id="rId175" Type="http://schemas.openxmlformats.org/officeDocument/2006/relationships/presProps" Target="presProps.xml"/><Relationship Id="rId170" Type="http://schemas.openxmlformats.org/officeDocument/2006/relationships/slide" Target="slides/slide148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102" Type="http://schemas.openxmlformats.org/officeDocument/2006/relationships/slide" Target="slides/slide80.xml"/><Relationship Id="rId123" Type="http://schemas.openxmlformats.org/officeDocument/2006/relationships/slide" Target="slides/slide101.xml"/><Relationship Id="rId128" Type="http://schemas.openxmlformats.org/officeDocument/2006/relationships/slide" Target="slides/slide106.xml"/><Relationship Id="rId144" Type="http://schemas.openxmlformats.org/officeDocument/2006/relationships/slide" Target="slides/slide122.xml"/><Relationship Id="rId149" Type="http://schemas.openxmlformats.org/officeDocument/2006/relationships/slide" Target="slides/slide12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8.xml"/><Relationship Id="rId95" Type="http://schemas.openxmlformats.org/officeDocument/2006/relationships/slide" Target="slides/slide73.xml"/><Relationship Id="rId160" Type="http://schemas.openxmlformats.org/officeDocument/2006/relationships/slide" Target="slides/slide138.xml"/><Relationship Id="rId165" Type="http://schemas.openxmlformats.org/officeDocument/2006/relationships/slide" Target="slides/slide143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113" Type="http://schemas.openxmlformats.org/officeDocument/2006/relationships/slide" Target="slides/slide91.xml"/><Relationship Id="rId118" Type="http://schemas.openxmlformats.org/officeDocument/2006/relationships/slide" Target="slides/slide96.xml"/><Relationship Id="rId134" Type="http://schemas.openxmlformats.org/officeDocument/2006/relationships/slide" Target="slides/slide112.xml"/><Relationship Id="rId139" Type="http://schemas.openxmlformats.org/officeDocument/2006/relationships/slide" Target="slides/slide117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150" Type="http://schemas.openxmlformats.org/officeDocument/2006/relationships/slide" Target="slides/slide128.xml"/><Relationship Id="rId155" Type="http://schemas.openxmlformats.org/officeDocument/2006/relationships/slide" Target="slides/slide133.xml"/><Relationship Id="rId171" Type="http://schemas.openxmlformats.org/officeDocument/2006/relationships/slide" Target="slides/slide149.xml"/><Relationship Id="rId176" Type="http://schemas.openxmlformats.org/officeDocument/2006/relationships/viewProps" Target="view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59" Type="http://schemas.openxmlformats.org/officeDocument/2006/relationships/slide" Target="slides/slide37.xml"/><Relationship Id="rId103" Type="http://schemas.openxmlformats.org/officeDocument/2006/relationships/slide" Target="slides/slide81.xml"/><Relationship Id="rId108" Type="http://schemas.openxmlformats.org/officeDocument/2006/relationships/slide" Target="slides/slide86.xml"/><Relationship Id="rId124" Type="http://schemas.openxmlformats.org/officeDocument/2006/relationships/slide" Target="slides/slide102.xml"/><Relationship Id="rId129" Type="http://schemas.openxmlformats.org/officeDocument/2006/relationships/slide" Target="slides/slide107.xml"/><Relationship Id="rId54" Type="http://schemas.openxmlformats.org/officeDocument/2006/relationships/slide" Target="slides/slide32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91" Type="http://schemas.openxmlformats.org/officeDocument/2006/relationships/slide" Target="slides/slide69.xml"/><Relationship Id="rId96" Type="http://schemas.openxmlformats.org/officeDocument/2006/relationships/slide" Target="slides/slide74.xml"/><Relationship Id="rId140" Type="http://schemas.openxmlformats.org/officeDocument/2006/relationships/slide" Target="slides/slide118.xml"/><Relationship Id="rId145" Type="http://schemas.openxmlformats.org/officeDocument/2006/relationships/slide" Target="slides/slide123.xml"/><Relationship Id="rId161" Type="http://schemas.openxmlformats.org/officeDocument/2006/relationships/slide" Target="slides/slide139.xml"/><Relationship Id="rId166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49" Type="http://schemas.openxmlformats.org/officeDocument/2006/relationships/slide" Target="slides/slide27.xml"/><Relationship Id="rId114" Type="http://schemas.openxmlformats.org/officeDocument/2006/relationships/slide" Target="slides/slide92.xml"/><Relationship Id="rId119" Type="http://schemas.openxmlformats.org/officeDocument/2006/relationships/slide" Target="slides/slide9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slide" Target="slides/slide72.xml"/><Relationship Id="rId99" Type="http://schemas.openxmlformats.org/officeDocument/2006/relationships/slide" Target="slides/slide77.xml"/><Relationship Id="rId101" Type="http://schemas.openxmlformats.org/officeDocument/2006/relationships/slide" Target="slides/slide79.xml"/><Relationship Id="rId122" Type="http://schemas.openxmlformats.org/officeDocument/2006/relationships/slide" Target="slides/slide100.xml"/><Relationship Id="rId130" Type="http://schemas.openxmlformats.org/officeDocument/2006/relationships/slide" Target="slides/slide108.xml"/><Relationship Id="rId135" Type="http://schemas.openxmlformats.org/officeDocument/2006/relationships/slide" Target="slides/slide113.xml"/><Relationship Id="rId143" Type="http://schemas.openxmlformats.org/officeDocument/2006/relationships/slide" Target="slides/slide121.xml"/><Relationship Id="rId148" Type="http://schemas.openxmlformats.org/officeDocument/2006/relationships/slide" Target="slides/slide126.xml"/><Relationship Id="rId151" Type="http://schemas.openxmlformats.org/officeDocument/2006/relationships/slide" Target="slides/slide129.xml"/><Relationship Id="rId156" Type="http://schemas.openxmlformats.org/officeDocument/2006/relationships/slide" Target="slides/slide134.xml"/><Relationship Id="rId164" Type="http://schemas.openxmlformats.org/officeDocument/2006/relationships/slide" Target="slides/slide142.xml"/><Relationship Id="rId169" Type="http://schemas.openxmlformats.org/officeDocument/2006/relationships/slide" Target="slides/slide147.xml"/><Relationship Id="rId177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72" Type="http://schemas.openxmlformats.org/officeDocument/2006/relationships/slide" Target="slides/slide150.xml"/><Relationship Id="rId180" Type="http://schemas.microsoft.com/office/2015/10/relationships/revisionInfo" Target="revisionInfo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109" Type="http://schemas.openxmlformats.org/officeDocument/2006/relationships/slide" Target="slides/slide8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slide" Target="slides/slide75.xml"/><Relationship Id="rId104" Type="http://schemas.openxmlformats.org/officeDocument/2006/relationships/slide" Target="slides/slide82.xml"/><Relationship Id="rId120" Type="http://schemas.openxmlformats.org/officeDocument/2006/relationships/slide" Target="slides/slide98.xml"/><Relationship Id="rId125" Type="http://schemas.openxmlformats.org/officeDocument/2006/relationships/slide" Target="slides/slide103.xml"/><Relationship Id="rId141" Type="http://schemas.openxmlformats.org/officeDocument/2006/relationships/slide" Target="slides/slide119.xml"/><Relationship Id="rId146" Type="http://schemas.openxmlformats.org/officeDocument/2006/relationships/slide" Target="slides/slide124.xml"/><Relationship Id="rId167" Type="http://schemas.openxmlformats.org/officeDocument/2006/relationships/slide" Target="slides/slide14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slide" Target="slides/slide70.xml"/><Relationship Id="rId162" Type="http://schemas.openxmlformats.org/officeDocument/2006/relationships/slide" Target="slides/slide14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110" Type="http://schemas.openxmlformats.org/officeDocument/2006/relationships/slide" Target="slides/slide88.xml"/><Relationship Id="rId115" Type="http://schemas.openxmlformats.org/officeDocument/2006/relationships/slide" Target="slides/slide93.xml"/><Relationship Id="rId131" Type="http://schemas.openxmlformats.org/officeDocument/2006/relationships/slide" Target="slides/slide109.xml"/><Relationship Id="rId136" Type="http://schemas.openxmlformats.org/officeDocument/2006/relationships/slide" Target="slides/slide114.xml"/><Relationship Id="rId157" Type="http://schemas.openxmlformats.org/officeDocument/2006/relationships/slide" Target="slides/slide135.xml"/><Relationship Id="rId178" Type="http://schemas.openxmlformats.org/officeDocument/2006/relationships/tableStyles" Target="tableStyles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152" Type="http://schemas.openxmlformats.org/officeDocument/2006/relationships/slide" Target="slides/slide130.xml"/><Relationship Id="rId173" Type="http://schemas.openxmlformats.org/officeDocument/2006/relationships/slide" Target="slides/slide15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56" Type="http://schemas.openxmlformats.org/officeDocument/2006/relationships/slide" Target="slides/slide34.xml"/><Relationship Id="rId77" Type="http://schemas.openxmlformats.org/officeDocument/2006/relationships/slide" Target="slides/slide55.xml"/><Relationship Id="rId100" Type="http://schemas.openxmlformats.org/officeDocument/2006/relationships/slide" Target="slides/slide78.xml"/><Relationship Id="rId105" Type="http://schemas.openxmlformats.org/officeDocument/2006/relationships/slide" Target="slides/slide83.xml"/><Relationship Id="rId126" Type="http://schemas.openxmlformats.org/officeDocument/2006/relationships/slide" Target="slides/slide104.xml"/><Relationship Id="rId147" Type="http://schemas.openxmlformats.org/officeDocument/2006/relationships/slide" Target="slides/slide125.xml"/><Relationship Id="rId168" Type="http://schemas.openxmlformats.org/officeDocument/2006/relationships/slide" Target="slides/slide1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93" Type="http://schemas.openxmlformats.org/officeDocument/2006/relationships/slide" Target="slides/slide71.xml"/><Relationship Id="rId98" Type="http://schemas.openxmlformats.org/officeDocument/2006/relationships/slide" Target="slides/slide76.xml"/><Relationship Id="rId121" Type="http://schemas.openxmlformats.org/officeDocument/2006/relationships/slide" Target="slides/slide99.xml"/><Relationship Id="rId142" Type="http://schemas.openxmlformats.org/officeDocument/2006/relationships/slide" Target="slides/slide120.xml"/><Relationship Id="rId163" Type="http://schemas.openxmlformats.org/officeDocument/2006/relationships/slide" Target="slides/slide14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3.xml"/><Relationship Id="rId46" Type="http://schemas.openxmlformats.org/officeDocument/2006/relationships/slide" Target="slides/slide24.xml"/><Relationship Id="rId67" Type="http://schemas.openxmlformats.org/officeDocument/2006/relationships/slide" Target="slides/slide45.xml"/><Relationship Id="rId116" Type="http://schemas.openxmlformats.org/officeDocument/2006/relationships/slide" Target="slides/slide94.xml"/><Relationship Id="rId137" Type="http://schemas.openxmlformats.org/officeDocument/2006/relationships/slide" Target="slides/slide115.xml"/><Relationship Id="rId158" Type="http://schemas.openxmlformats.org/officeDocument/2006/relationships/slide" Target="slides/slide1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62" Type="http://schemas.openxmlformats.org/officeDocument/2006/relationships/slide" Target="slides/slide40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111" Type="http://schemas.openxmlformats.org/officeDocument/2006/relationships/slide" Target="slides/slide89.xml"/><Relationship Id="rId132" Type="http://schemas.openxmlformats.org/officeDocument/2006/relationships/slide" Target="slides/slide110.xml"/><Relationship Id="rId153" Type="http://schemas.openxmlformats.org/officeDocument/2006/relationships/slide" Target="slides/slide131.xml"/><Relationship Id="rId174" Type="http://schemas.openxmlformats.org/officeDocument/2006/relationships/notesMaster" Target="notesMasters/notesMaster1.xml"/><Relationship Id="rId179" Type="http://schemas.microsoft.com/office/2016/11/relationships/changesInfo" Target="changesInfos/changesInfo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4.xml"/><Relationship Id="rId57" Type="http://schemas.openxmlformats.org/officeDocument/2006/relationships/slide" Target="slides/slide35.xml"/><Relationship Id="rId106" Type="http://schemas.openxmlformats.org/officeDocument/2006/relationships/slide" Target="slides/slide84.xml"/><Relationship Id="rId127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sen, Jan Terje" userId="3868c77c-ba98-429a-bb1e-b4dd12aab7b2" providerId="ADAL" clId="{DA0B3D05-7831-4728-832F-6B38E7B9DECD}"/>
    <pc:docChg chg="delSld modSld">
      <pc:chgData name="Karlsen, Jan Terje" userId="3868c77c-ba98-429a-bb1e-b4dd12aab7b2" providerId="ADAL" clId="{DA0B3D05-7831-4728-832F-6B38E7B9DECD}" dt="2023-08-15T10:17:20.037" v="43" actId="1076"/>
      <pc:docMkLst>
        <pc:docMk/>
      </pc:docMkLst>
      <pc:sldChg chg="modSp mod">
        <pc:chgData name="Karlsen, Jan Terje" userId="3868c77c-ba98-429a-bb1e-b4dd12aab7b2" providerId="ADAL" clId="{DA0B3D05-7831-4728-832F-6B38E7B9DECD}" dt="2023-08-15T10:12:50.622" v="13" actId="1076"/>
        <pc:sldMkLst>
          <pc:docMk/>
          <pc:sldMk cId="1437767704" sldId="258"/>
        </pc:sldMkLst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8" creationId="{7D4D2044-F677-454E-BFF3-C978D2E53145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24" creationId="{DFA64315-3101-4797-8045-D619C4D6090F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26" creationId="{9265EBE9-226C-4D2E-A760-20E017784D67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28" creationId="{EE3793CE-18A0-41B0-A5A5-AA8BB9401BDC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30" creationId="{4BE2BB6D-4846-4640-A307-781ADDF8070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31" creationId="{5F3A6513-7DCC-4D54-AB30-B0BDC6D333F7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33" creationId="{393FF82E-1CD4-42F8-BF12-CAF8F6F1A58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50.622" v="13" actId="1076"/>
          <ac:graphicFrameMkLst>
            <pc:docMk/>
            <pc:sldMk cId="1437767704" sldId="258"/>
            <ac:graphicFrameMk id="34" creationId="{694FBCCA-02D1-4EDB-A2C3-CF1EF5616424}"/>
          </ac:graphicFrameMkLst>
        </pc:graphicFrame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16" creationId="{527B91DE-19D5-4254-8907-D750E2BE24B4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18" creationId="{711F45BD-B7DA-492D-9823-D43FDBF01553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37" creationId="{402FF9BF-1FBC-4EC2-B361-109CD7D23DBA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39" creationId="{48E79795-8382-4984-A27D-9F368D26490C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41" creationId="{CC4A9353-1A4E-401F-AA79-112F6718D255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43" creationId="{64203A54-EA73-40ED-8E1E-2EE169F67AD7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45" creationId="{0CBD6373-7848-4296-9DEA-5A4B410CB8A4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47" creationId="{9E7833CC-F607-4641-8CBC-01B5B2F3C2E9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49" creationId="{B2B754B9-CD2C-40FC-AED9-46981E7D07D0}"/>
          </ac:cxnSpMkLst>
        </pc:cxnChg>
        <pc:cxnChg chg="mod">
          <ac:chgData name="Karlsen, Jan Terje" userId="3868c77c-ba98-429a-bb1e-b4dd12aab7b2" providerId="ADAL" clId="{DA0B3D05-7831-4728-832F-6B38E7B9DECD}" dt="2023-08-15T10:12:50.622" v="13" actId="1076"/>
          <ac:cxnSpMkLst>
            <pc:docMk/>
            <pc:sldMk cId="1437767704" sldId="258"/>
            <ac:cxnSpMk id="52" creationId="{FA262845-480B-46C2-8F55-95E6D412A37A}"/>
          </ac:cxnSpMkLst>
        </pc:cxnChg>
      </pc:sldChg>
      <pc:sldChg chg="modSp">
        <pc:chgData name="Karlsen, Jan Terje" userId="3868c77c-ba98-429a-bb1e-b4dd12aab7b2" providerId="ADAL" clId="{DA0B3D05-7831-4728-832F-6B38E7B9DECD}" dt="2023-08-15T10:16:40.853" v="38" actId="1076"/>
        <pc:sldMkLst>
          <pc:docMk/>
          <pc:sldMk cId="0" sldId="260"/>
        </pc:sldMkLst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26" creationId="{107DD9D5-F53F-47A5-AF47-003FE3A28563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27" creationId="{E67DC1BB-5E96-48DE-951E-764B72D81B30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28" creationId="{04D9307A-2B11-4AAE-A269-86C43363B407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29" creationId="{7C602EE8-4582-435D-995C-C7A8595CE5A9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0" creationId="{C09B6F78-511C-4F2D-BEC6-7C449EEE01B1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1" creationId="{B7618DF1-4859-41D2-BAC7-B3EAF1CC74D2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2" creationId="{8740BBDC-3D23-4CC1-9147-19B83F8B8B3E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3" creationId="{BD97E8B5-E978-481A-8C1D-618E57439F3F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4" creationId="{F8F06BF0-5D9D-4661-81E5-F9CA5322974C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5" creationId="{FE8226C6-EF3A-432A-8EA5-8F36C4F8841E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6" creationId="{81329DE2-BE24-49A8-8B51-5CA811ABFC9D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7" creationId="{341E2EDF-6EA8-437F-BE22-C634FC8E0A17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8" creationId="{4EEC4B02-9BE6-4C48-A7AA-1A2A42151218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39" creationId="{9B7943B2-2967-4007-BE89-F319D8D4A357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40" creationId="{78E83E84-7D86-464A-A0F2-BDA65FCBA39F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41" creationId="{04CF9DE8-1963-4D1E-B705-387FFD0669FC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42" creationId="{F4DB1C7A-2233-4434-8926-DB61D9B3D5D4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43" creationId="{6614DB1F-4F05-4BC0-AFD3-08C295F17DD8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44" creationId="{AC3DD4F6-96BA-417D-BE6D-0CA68E19CCE8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45" creationId="{73A02EEA-CFD3-4757-9FD4-97E164C28AA1}"/>
          </ac:spMkLst>
        </pc:spChg>
        <pc:spChg chg="mod">
          <ac:chgData name="Karlsen, Jan Terje" userId="3868c77c-ba98-429a-bb1e-b4dd12aab7b2" providerId="ADAL" clId="{DA0B3D05-7831-4728-832F-6B38E7B9DECD}" dt="2023-08-15T10:16:40.853" v="38" actId="1076"/>
          <ac:spMkLst>
            <pc:docMk/>
            <pc:sldMk cId="0" sldId="260"/>
            <ac:spMk id="46" creationId="{DD8C396D-E112-4671-B2D0-8594390EFD53}"/>
          </ac:spMkLst>
        </pc:spChg>
      </pc:sldChg>
      <pc:sldChg chg="modSp">
        <pc:chgData name="Karlsen, Jan Terje" userId="3868c77c-ba98-429a-bb1e-b4dd12aab7b2" providerId="ADAL" clId="{DA0B3D05-7831-4728-832F-6B38E7B9DECD}" dt="2023-08-15T10:11:27.517" v="5" actId="1076"/>
        <pc:sldMkLst>
          <pc:docMk/>
          <pc:sldMk cId="0" sldId="261"/>
        </pc:sldMkLst>
        <pc:spChg chg="mod">
          <ac:chgData name="Karlsen, Jan Terje" userId="3868c77c-ba98-429a-bb1e-b4dd12aab7b2" providerId="ADAL" clId="{DA0B3D05-7831-4728-832F-6B38E7B9DECD}" dt="2023-08-15T10:11:27.517" v="5" actId="1076"/>
          <ac:spMkLst>
            <pc:docMk/>
            <pc:sldMk cId="0" sldId="261"/>
            <ac:spMk id="7179" creationId="{9C4EF828-7F6B-4A52-952A-506841116F3C}"/>
          </ac:spMkLst>
        </pc:spChg>
        <pc:spChg chg="mod">
          <ac:chgData name="Karlsen, Jan Terje" userId="3868c77c-ba98-429a-bb1e-b4dd12aab7b2" providerId="ADAL" clId="{DA0B3D05-7831-4728-832F-6B38E7B9DECD}" dt="2023-08-15T10:11:27.517" v="5" actId="1076"/>
          <ac:spMkLst>
            <pc:docMk/>
            <pc:sldMk cId="0" sldId="261"/>
            <ac:spMk id="7180" creationId="{E0E22B92-12FF-4B5E-A599-E4B56C552495}"/>
          </ac:spMkLst>
        </pc:spChg>
        <pc:spChg chg="mod">
          <ac:chgData name="Karlsen, Jan Terje" userId="3868c77c-ba98-429a-bb1e-b4dd12aab7b2" providerId="ADAL" clId="{DA0B3D05-7831-4728-832F-6B38E7B9DECD}" dt="2023-08-15T10:11:27.517" v="5" actId="1076"/>
          <ac:spMkLst>
            <pc:docMk/>
            <pc:sldMk cId="0" sldId="261"/>
            <ac:spMk id="7181" creationId="{88F995AE-2E72-4AF0-A479-71ACE5FFECBB}"/>
          </ac:spMkLst>
        </pc:spChg>
        <pc:spChg chg="mod">
          <ac:chgData name="Karlsen, Jan Terje" userId="3868c77c-ba98-429a-bb1e-b4dd12aab7b2" providerId="ADAL" clId="{DA0B3D05-7831-4728-832F-6B38E7B9DECD}" dt="2023-08-15T10:11:27.517" v="5" actId="1076"/>
          <ac:spMkLst>
            <pc:docMk/>
            <pc:sldMk cId="0" sldId="261"/>
            <ac:spMk id="7182" creationId="{D2AF8ACD-C398-4298-B1CC-BB081B942706}"/>
          </ac:spMkLst>
        </pc:spChg>
        <pc:spChg chg="mod">
          <ac:chgData name="Karlsen, Jan Terje" userId="3868c77c-ba98-429a-bb1e-b4dd12aab7b2" providerId="ADAL" clId="{DA0B3D05-7831-4728-832F-6B38E7B9DECD}" dt="2023-08-15T10:11:27.517" v="5" actId="1076"/>
          <ac:spMkLst>
            <pc:docMk/>
            <pc:sldMk cId="0" sldId="261"/>
            <ac:spMk id="7183" creationId="{324F8DF6-54A0-4BEC-B7B5-9D3BC7D9130A}"/>
          </ac:spMkLst>
        </pc:spChg>
        <pc:picChg chg="mod">
          <ac:chgData name="Karlsen, Jan Terje" userId="3868c77c-ba98-429a-bb1e-b4dd12aab7b2" providerId="ADAL" clId="{DA0B3D05-7831-4728-832F-6B38E7B9DECD}" dt="2023-08-15T10:11:27.517" v="5" actId="1076"/>
          <ac:picMkLst>
            <pc:docMk/>
            <pc:sldMk cId="0" sldId="261"/>
            <ac:picMk id="7176" creationId="{104C6267-C08C-497A-B7E0-4F6544DF3781}"/>
          </ac:picMkLst>
        </pc:picChg>
        <pc:picChg chg="mod">
          <ac:chgData name="Karlsen, Jan Terje" userId="3868c77c-ba98-429a-bb1e-b4dd12aab7b2" providerId="ADAL" clId="{DA0B3D05-7831-4728-832F-6B38E7B9DECD}" dt="2023-08-15T10:11:27.517" v="5" actId="1076"/>
          <ac:picMkLst>
            <pc:docMk/>
            <pc:sldMk cId="0" sldId="261"/>
            <ac:picMk id="7177" creationId="{609631C4-D141-4610-9CA6-34FD45C4BA9F}"/>
          </ac:picMkLst>
        </pc:picChg>
        <pc:picChg chg="mod">
          <ac:chgData name="Karlsen, Jan Terje" userId="3868c77c-ba98-429a-bb1e-b4dd12aab7b2" providerId="ADAL" clId="{DA0B3D05-7831-4728-832F-6B38E7B9DECD}" dt="2023-08-15T10:11:27.517" v="5" actId="1076"/>
          <ac:picMkLst>
            <pc:docMk/>
            <pc:sldMk cId="0" sldId="261"/>
            <ac:picMk id="7178" creationId="{2F30F49B-9A5F-427B-A86A-0D432636F2FF}"/>
          </ac:picMkLst>
        </pc:picChg>
        <pc:picChg chg="mod">
          <ac:chgData name="Karlsen, Jan Terje" userId="3868c77c-ba98-429a-bb1e-b4dd12aab7b2" providerId="ADAL" clId="{DA0B3D05-7831-4728-832F-6B38E7B9DECD}" dt="2023-08-15T10:11:27.517" v="5" actId="1076"/>
          <ac:picMkLst>
            <pc:docMk/>
            <pc:sldMk cId="0" sldId="261"/>
            <ac:picMk id="7184" creationId="{41783CDB-E146-4DBE-A906-E9038D9377D8}"/>
          </ac:picMkLst>
        </pc:picChg>
        <pc:picChg chg="mod">
          <ac:chgData name="Karlsen, Jan Terje" userId="3868c77c-ba98-429a-bb1e-b4dd12aab7b2" providerId="ADAL" clId="{DA0B3D05-7831-4728-832F-6B38E7B9DECD}" dt="2023-08-15T10:11:27.517" v="5" actId="1076"/>
          <ac:picMkLst>
            <pc:docMk/>
            <pc:sldMk cId="0" sldId="261"/>
            <ac:picMk id="7185" creationId="{FFE44F98-847F-47E0-AF12-FF710940E3C5}"/>
          </ac:picMkLst>
        </pc:picChg>
      </pc:sldChg>
      <pc:sldChg chg="modSp">
        <pc:chgData name="Karlsen, Jan Terje" userId="3868c77c-ba98-429a-bb1e-b4dd12aab7b2" providerId="ADAL" clId="{DA0B3D05-7831-4728-832F-6B38E7B9DECD}" dt="2023-08-15T10:14:15.291" v="23" actId="1076"/>
        <pc:sldMkLst>
          <pc:docMk/>
          <pc:sldMk cId="0" sldId="262"/>
        </pc:sldMkLst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2" creationId="{CC2D4DBA-09D6-48F1-BF4F-AC58042B35D4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3" creationId="{CEB805F9-2415-480F-BBE1-FFFC9AA69EEC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4" creationId="{1E04142D-9DE4-4FF4-869E-04053C1CF9E8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5" creationId="{C9BAE587-A722-4D84-9831-45B482569C3C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6" creationId="{93A23975-ABF3-4C95-B364-07BE66E5013D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7" creationId="{14FFD56C-C409-4147-B736-ABCF61BB9274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8" creationId="{B9A8008A-EF06-415D-AC60-6751128308FD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79" creationId="{8B63F44B-2AD4-4B34-A31D-C39C6062B30D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0" creationId="{E0AF90E2-8047-47D5-B5E0-CFC5C8E4EA9A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1" creationId="{5BD471C4-8D18-47E4-B688-28FBD0481984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2" creationId="{11F0323B-8597-4614-BBA6-E2F998A017A5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3" creationId="{27FC7146-E2A9-4CA5-A869-9C715A352655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4" creationId="{576AE472-B627-4CED-9437-7497156B2DC9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5" creationId="{C3DD89B9-0728-46BA-BB94-7845A8490B29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6" creationId="{4234F520-9935-4F6D-BDC8-3C1EF1B538EB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7" creationId="{35F5D6CF-BC0D-48BF-926C-28C258FEC37E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8" creationId="{EDE3FCD2-B114-49CE-8B7F-D6AF2E41F665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89" creationId="{935CDBA1-13B1-4C2A-B0B8-E20815D4E1C8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90" creationId="{1DD4CF64-C801-4F6D-AEF5-87E1649B9ABB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91" creationId="{8CA4DFE3-518C-4D22-BC4E-DBE698DBA4A1}"/>
          </ac:spMkLst>
        </pc:spChg>
        <pc:spChg chg="mod">
          <ac:chgData name="Karlsen, Jan Terje" userId="3868c77c-ba98-429a-bb1e-b4dd12aab7b2" providerId="ADAL" clId="{DA0B3D05-7831-4728-832F-6B38E7B9DECD}" dt="2023-08-15T10:14:15.291" v="23" actId="1076"/>
          <ac:spMkLst>
            <pc:docMk/>
            <pc:sldMk cId="0" sldId="262"/>
            <ac:spMk id="10292" creationId="{A739A1F2-51E7-4DBC-BA89-761666848458}"/>
          </ac:spMkLst>
        </pc:spChg>
      </pc:sldChg>
      <pc:sldChg chg="modSp mod">
        <pc:chgData name="Karlsen, Jan Terje" userId="3868c77c-ba98-429a-bb1e-b4dd12aab7b2" providerId="ADAL" clId="{DA0B3D05-7831-4728-832F-6B38E7B9DECD}" dt="2023-08-15T10:17:00.004" v="40" actId="1076"/>
        <pc:sldMkLst>
          <pc:docMk/>
          <pc:sldMk cId="3260847794" sldId="268"/>
        </pc:sldMkLst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2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3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4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5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6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7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8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9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10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11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0.004" v="40" actId="1076"/>
          <ac:spMkLst>
            <pc:docMk/>
            <pc:sldMk cId="3260847794" sldId="268"/>
            <ac:spMk id="12" creationId="{00000000-0000-0000-0000-000000000000}"/>
          </ac:spMkLst>
        </pc:spChg>
      </pc:sldChg>
      <pc:sldChg chg="modSp mod">
        <pc:chgData name="Karlsen, Jan Terje" userId="3868c77c-ba98-429a-bb1e-b4dd12aab7b2" providerId="ADAL" clId="{DA0B3D05-7831-4728-832F-6B38E7B9DECD}" dt="2023-08-15T10:10:37.533" v="0" actId="1076"/>
        <pc:sldMkLst>
          <pc:docMk/>
          <pc:sldMk cId="0" sldId="309"/>
        </pc:sldMkLst>
        <pc:spChg chg="mod">
          <ac:chgData name="Karlsen, Jan Terje" userId="3868c77c-ba98-429a-bb1e-b4dd12aab7b2" providerId="ADAL" clId="{DA0B3D05-7831-4728-832F-6B38E7B9DECD}" dt="2023-08-15T10:10:37.533" v="0" actId="1076"/>
          <ac:spMkLst>
            <pc:docMk/>
            <pc:sldMk cId="0" sldId="309"/>
            <ac:spMk id="4" creationId="{8CE970AA-CA60-4CD3-98D6-A37E65C66984}"/>
          </ac:spMkLst>
        </pc:spChg>
        <pc:spChg chg="mod">
          <ac:chgData name="Karlsen, Jan Terje" userId="3868c77c-ba98-429a-bb1e-b4dd12aab7b2" providerId="ADAL" clId="{DA0B3D05-7831-4728-832F-6B38E7B9DECD}" dt="2023-08-15T10:10:37.533" v="0" actId="1076"/>
          <ac:spMkLst>
            <pc:docMk/>
            <pc:sldMk cId="0" sldId="309"/>
            <ac:spMk id="17" creationId="{44D6B1CC-007B-4EC7-8486-9D83572FF31B}"/>
          </ac:spMkLst>
        </pc:spChg>
        <pc:spChg chg="mod">
          <ac:chgData name="Karlsen, Jan Terje" userId="3868c77c-ba98-429a-bb1e-b4dd12aab7b2" providerId="ADAL" clId="{DA0B3D05-7831-4728-832F-6B38E7B9DECD}" dt="2023-08-15T10:10:37.533" v="0" actId="1076"/>
          <ac:spMkLst>
            <pc:docMk/>
            <pc:sldMk cId="0" sldId="309"/>
            <ac:spMk id="18" creationId="{D07B38E1-01BA-4BF8-9C38-94C2DD5F15E7}"/>
          </ac:spMkLst>
        </pc:spChg>
        <pc:grpChg chg="mod">
          <ac:chgData name="Karlsen, Jan Terje" userId="3868c77c-ba98-429a-bb1e-b4dd12aab7b2" providerId="ADAL" clId="{DA0B3D05-7831-4728-832F-6B38E7B9DECD}" dt="2023-08-15T10:10:37.533" v="0" actId="1076"/>
          <ac:grpSpMkLst>
            <pc:docMk/>
            <pc:sldMk cId="0" sldId="309"/>
            <ac:grpSpMk id="23556" creationId="{00000000-0000-0000-0000-000000000000}"/>
          </ac:grpSpMkLst>
        </pc:grpChg>
      </pc:sldChg>
      <pc:sldChg chg="modSp mod">
        <pc:chgData name="Karlsen, Jan Terje" userId="3868c77c-ba98-429a-bb1e-b4dd12aab7b2" providerId="ADAL" clId="{DA0B3D05-7831-4728-832F-6B38E7B9DECD}" dt="2023-08-15T10:14:43.272" v="26" actId="1076"/>
        <pc:sldMkLst>
          <pc:docMk/>
          <pc:sldMk cId="1689001104" sldId="327"/>
        </pc:sldMkLst>
        <pc:spChg chg="mod">
          <ac:chgData name="Karlsen, Jan Terje" userId="3868c77c-ba98-429a-bb1e-b4dd12aab7b2" providerId="ADAL" clId="{DA0B3D05-7831-4728-832F-6B38E7B9DECD}" dt="2023-08-15T10:14:43.272" v="26" actId="1076"/>
          <ac:spMkLst>
            <pc:docMk/>
            <pc:sldMk cId="1689001104" sldId="327"/>
            <ac:spMk id="8" creationId="{65D77DFA-A541-4488-B965-78EC51F21D87}"/>
          </ac:spMkLst>
        </pc:spChg>
        <pc:spChg chg="mod">
          <ac:chgData name="Karlsen, Jan Terje" userId="3868c77c-ba98-429a-bb1e-b4dd12aab7b2" providerId="ADAL" clId="{DA0B3D05-7831-4728-832F-6B38E7B9DECD}" dt="2023-08-15T10:14:43.272" v="26" actId="1076"/>
          <ac:spMkLst>
            <pc:docMk/>
            <pc:sldMk cId="1689001104" sldId="327"/>
            <ac:spMk id="10" creationId="{276E2CF9-63E7-43F0-96CB-62D5EAD9754A}"/>
          </ac:spMkLst>
        </pc:spChg>
        <pc:spChg chg="mod">
          <ac:chgData name="Karlsen, Jan Terje" userId="3868c77c-ba98-429a-bb1e-b4dd12aab7b2" providerId="ADAL" clId="{DA0B3D05-7831-4728-832F-6B38E7B9DECD}" dt="2023-08-15T10:14:43.272" v="26" actId="1076"/>
          <ac:spMkLst>
            <pc:docMk/>
            <pc:sldMk cId="1689001104" sldId="327"/>
            <ac:spMk id="13" creationId="{15018A44-A5C5-4C5E-9791-86498DA88DDD}"/>
          </ac:spMkLst>
        </pc:spChg>
        <pc:spChg chg="mod">
          <ac:chgData name="Karlsen, Jan Terje" userId="3868c77c-ba98-429a-bb1e-b4dd12aab7b2" providerId="ADAL" clId="{DA0B3D05-7831-4728-832F-6B38E7B9DECD}" dt="2023-08-15T10:14:43.272" v="26" actId="1076"/>
          <ac:spMkLst>
            <pc:docMk/>
            <pc:sldMk cId="1689001104" sldId="327"/>
            <ac:spMk id="17" creationId="{ACDE0CCB-CB5B-4629-A939-A516F5343FE7}"/>
          </ac:spMkLst>
        </pc:spChg>
        <pc:spChg chg="mod">
          <ac:chgData name="Karlsen, Jan Terje" userId="3868c77c-ba98-429a-bb1e-b4dd12aab7b2" providerId="ADAL" clId="{DA0B3D05-7831-4728-832F-6B38E7B9DECD}" dt="2023-08-15T10:14:43.272" v="26" actId="1076"/>
          <ac:spMkLst>
            <pc:docMk/>
            <pc:sldMk cId="1689001104" sldId="327"/>
            <ac:spMk id="18" creationId="{E2EE1AC9-C64F-4D60-909C-6D77CF8DC829}"/>
          </ac:spMkLst>
        </pc:spChg>
        <pc:spChg chg="mod">
          <ac:chgData name="Karlsen, Jan Terje" userId="3868c77c-ba98-429a-bb1e-b4dd12aab7b2" providerId="ADAL" clId="{DA0B3D05-7831-4728-832F-6B38E7B9DECD}" dt="2023-08-15T10:14:43.272" v="26" actId="1076"/>
          <ac:spMkLst>
            <pc:docMk/>
            <pc:sldMk cId="1689001104" sldId="327"/>
            <ac:spMk id="19" creationId="{2C8760C7-E509-484A-B071-AE748E8655EF}"/>
          </ac:spMkLst>
        </pc:spChg>
        <pc:spChg chg="mod">
          <ac:chgData name="Karlsen, Jan Terje" userId="3868c77c-ba98-429a-bb1e-b4dd12aab7b2" providerId="ADAL" clId="{DA0B3D05-7831-4728-832F-6B38E7B9DECD}" dt="2023-08-15T10:14:43.272" v="26" actId="1076"/>
          <ac:spMkLst>
            <pc:docMk/>
            <pc:sldMk cId="1689001104" sldId="327"/>
            <ac:spMk id="20" creationId="{E2C99254-5FC2-45B0-9BB4-B296F448D175}"/>
          </ac:spMkLst>
        </pc:spChg>
        <pc:graphicFrameChg chg="mod">
          <ac:chgData name="Karlsen, Jan Terje" userId="3868c77c-ba98-429a-bb1e-b4dd12aab7b2" providerId="ADAL" clId="{DA0B3D05-7831-4728-832F-6B38E7B9DECD}" dt="2023-08-15T10:14:43.272" v="26" actId="1076"/>
          <ac:graphicFrameMkLst>
            <pc:docMk/>
            <pc:sldMk cId="1689001104" sldId="327"/>
            <ac:graphicFrameMk id="7" creationId="{5EAC1A57-4D6C-4391-85E3-DB6CFFC7A080}"/>
          </ac:graphicFrameMkLst>
        </pc:graphicFrameChg>
        <pc:cxnChg chg="mod">
          <ac:chgData name="Karlsen, Jan Terje" userId="3868c77c-ba98-429a-bb1e-b4dd12aab7b2" providerId="ADAL" clId="{DA0B3D05-7831-4728-832F-6B38E7B9DECD}" dt="2023-08-15T10:14:43.272" v="26" actId="1076"/>
          <ac:cxnSpMkLst>
            <pc:docMk/>
            <pc:sldMk cId="1689001104" sldId="327"/>
            <ac:cxnSpMk id="5" creationId="{BA090A8A-DB6B-4B40-830C-6B41B8DC8FE7}"/>
          </ac:cxnSpMkLst>
        </pc:cxnChg>
        <pc:cxnChg chg="mod">
          <ac:chgData name="Karlsen, Jan Terje" userId="3868c77c-ba98-429a-bb1e-b4dd12aab7b2" providerId="ADAL" clId="{DA0B3D05-7831-4728-832F-6B38E7B9DECD}" dt="2023-08-15T10:14:43.272" v="26" actId="1076"/>
          <ac:cxnSpMkLst>
            <pc:docMk/>
            <pc:sldMk cId="1689001104" sldId="327"/>
            <ac:cxnSpMk id="21" creationId="{52631483-899B-4732-95F5-79959E1ADDCE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1:50.720" v="6" actId="1076"/>
        <pc:sldMkLst>
          <pc:docMk/>
          <pc:sldMk cId="1420668020" sldId="328"/>
        </pc:sldMkLst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3" creationId="{EB06D949-B6DB-48CC-BF78-0C28075D0EE9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4" creationId="{C94DA567-3A5D-400F-A05A-E2CDA86F6EC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5" creationId="{BC71A954-C7A5-4220-9ABE-E3B24A85485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6" creationId="{3BACF031-3D5C-4B89-8A06-919C0C3CD7EE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11" creationId="{F1053770-1426-47A5-A61F-8F21C261F82C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12" creationId="{328B97F4-9B18-4363-A224-213719FE3A7F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13" creationId="{A0BC450E-F3F1-4E35-9FC1-14D21083840A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0.720" v="6" actId="1076"/>
          <ac:graphicFrameMkLst>
            <pc:docMk/>
            <pc:sldMk cId="1420668020" sldId="328"/>
            <ac:graphicFrameMk id="14" creationId="{842E39FB-CEB6-49E6-AA39-54FB5BBE9E1B}"/>
          </ac:graphicFrameMkLst>
        </pc:graphicFrame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18" creationId="{E74EBC87-99C1-4CAC-A484-5174C0A2CF80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19" creationId="{333CC5CC-5A13-413B-96E7-FB061A07444C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22" creationId="{C7A2423C-F7AB-472E-A611-0B573E1F5284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25" creationId="{0C0E231E-7D24-4794-9ACD-EEF754D27DB9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26" creationId="{02B75E66-7D7E-4038-8322-58B467BA4DA6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27" creationId="{76E85384-2D55-4C82-B689-DB84F2331259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28" creationId="{FA8E0729-4E55-4551-A5B3-4EB9A0738EBA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31" creationId="{6069EE64-1C58-4A5B-84F2-B9B809DD845A}"/>
          </ac:cxnSpMkLst>
        </pc:cxnChg>
        <pc:cxnChg chg="mod">
          <ac:chgData name="Karlsen, Jan Terje" userId="3868c77c-ba98-429a-bb1e-b4dd12aab7b2" providerId="ADAL" clId="{DA0B3D05-7831-4728-832F-6B38E7B9DECD}" dt="2023-08-15T10:11:50.720" v="6" actId="1076"/>
          <ac:cxnSpMkLst>
            <pc:docMk/>
            <pc:sldMk cId="1420668020" sldId="328"/>
            <ac:cxnSpMk id="32" creationId="{58257551-2BFE-42F1-92F9-C3251B37B5E6}"/>
          </ac:cxnSpMkLst>
        </pc:cxnChg>
      </pc:sldChg>
      <pc:sldChg chg="modSp">
        <pc:chgData name="Karlsen, Jan Terje" userId="3868c77c-ba98-429a-bb1e-b4dd12aab7b2" providerId="ADAL" clId="{DA0B3D05-7831-4728-832F-6B38E7B9DECD}" dt="2023-08-15T10:12:20.595" v="10" actId="1076"/>
        <pc:sldMkLst>
          <pc:docMk/>
          <pc:sldMk cId="1712060474" sldId="329"/>
        </pc:sldMkLst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26" creationId="{ED165BAB-183F-42FB-9B63-9FC0E212523D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27" creationId="{BFC8FFF1-0BEA-4704-B494-8B8A1F38BDA7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28" creationId="{5E56A0A8-FC44-43FC-8358-79F0780B5E3B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0" creationId="{5C92D549-2B95-434B-A611-D745A0E4ED25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1" creationId="{59B4508B-9D59-46FC-AD7D-E8F78A10F5F0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2" creationId="{4FB75EC6-C4CD-49BB-8214-58DBCE44D59E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3" creationId="{3CDA75B2-5431-47D8-8592-4C8EB3BE7DD4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4" creationId="{274C16D4-9B4F-4BE3-943B-DB0ED73C1803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5" creationId="{403DA791-46A6-4ECB-8668-6959688F92ED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6" creationId="{475C3450-5759-4C8C-8780-FCAE5634E90E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7" creationId="{EDBFDFD1-51B8-4D67-A2BC-41509830FB40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8" creationId="{887B872C-BD40-4C02-80A2-F5CF9A2149FA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39" creationId="{FDA2EBD8-10DD-4782-89DB-409D4FF31030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40" creationId="{1E18B7C1-4D32-4827-BF1A-A69EBAF830DE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41" creationId="{33B33555-7CBD-48DB-B022-44BD1716640D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42" creationId="{5382E1A6-27B3-4881-92F7-FCAE691EC961}"/>
          </ac:spMkLst>
        </pc:spChg>
        <pc:spChg chg="mod">
          <ac:chgData name="Karlsen, Jan Terje" userId="3868c77c-ba98-429a-bb1e-b4dd12aab7b2" providerId="ADAL" clId="{DA0B3D05-7831-4728-832F-6B38E7B9DECD}" dt="2023-08-15T10:12:20.595" v="10" actId="1076"/>
          <ac:spMkLst>
            <pc:docMk/>
            <pc:sldMk cId="1712060474" sldId="329"/>
            <ac:spMk id="43" creationId="{5D6CDB72-FF61-4889-AE1D-528CDED1F229}"/>
          </ac:spMkLst>
        </pc:spChg>
        <pc:cxnChg chg="mod">
          <ac:chgData name="Karlsen, Jan Terje" userId="3868c77c-ba98-429a-bb1e-b4dd12aab7b2" providerId="ADAL" clId="{DA0B3D05-7831-4728-832F-6B38E7B9DECD}" dt="2023-08-15T10:12:20.595" v="10" actId="1076"/>
          <ac:cxnSpMkLst>
            <pc:docMk/>
            <pc:sldMk cId="1712060474" sldId="329"/>
            <ac:cxnSpMk id="4" creationId="{E89F1BBE-9586-4DA6-A069-B3773A73EEAE}"/>
          </ac:cxnSpMkLst>
        </pc:cxnChg>
        <pc:cxnChg chg="mod">
          <ac:chgData name="Karlsen, Jan Terje" userId="3868c77c-ba98-429a-bb1e-b4dd12aab7b2" providerId="ADAL" clId="{DA0B3D05-7831-4728-832F-6B38E7B9DECD}" dt="2023-08-15T10:12:20.595" v="10" actId="1076"/>
          <ac:cxnSpMkLst>
            <pc:docMk/>
            <pc:sldMk cId="1712060474" sldId="329"/>
            <ac:cxnSpMk id="14" creationId="{DD27D36E-286D-45F8-83B9-35F6D0A43C3C}"/>
          </ac:cxnSpMkLst>
        </pc:cxnChg>
        <pc:cxnChg chg="mod">
          <ac:chgData name="Karlsen, Jan Terje" userId="3868c77c-ba98-429a-bb1e-b4dd12aab7b2" providerId="ADAL" clId="{DA0B3D05-7831-4728-832F-6B38E7B9DECD}" dt="2023-08-15T10:12:20.595" v="10" actId="1076"/>
          <ac:cxnSpMkLst>
            <pc:docMk/>
            <pc:sldMk cId="1712060474" sldId="329"/>
            <ac:cxnSpMk id="19" creationId="{A7CF0854-2A14-4C7B-ABBA-157F8678FB02}"/>
          </ac:cxnSpMkLst>
        </pc:cxnChg>
        <pc:cxnChg chg="mod">
          <ac:chgData name="Karlsen, Jan Terje" userId="3868c77c-ba98-429a-bb1e-b4dd12aab7b2" providerId="ADAL" clId="{DA0B3D05-7831-4728-832F-6B38E7B9DECD}" dt="2023-08-15T10:12:20.595" v="10" actId="1076"/>
          <ac:cxnSpMkLst>
            <pc:docMk/>
            <pc:sldMk cId="1712060474" sldId="329"/>
            <ac:cxnSpMk id="20" creationId="{D1F2F148-8CDC-4FB5-B163-000A307572EF}"/>
          </ac:cxnSpMkLst>
        </pc:cxnChg>
        <pc:cxnChg chg="mod">
          <ac:chgData name="Karlsen, Jan Terje" userId="3868c77c-ba98-429a-bb1e-b4dd12aab7b2" providerId="ADAL" clId="{DA0B3D05-7831-4728-832F-6B38E7B9DECD}" dt="2023-08-15T10:12:20.595" v="10" actId="1076"/>
          <ac:cxnSpMkLst>
            <pc:docMk/>
            <pc:sldMk cId="1712060474" sldId="329"/>
            <ac:cxnSpMk id="21" creationId="{42EF8B07-04D0-4440-84DD-F625D94807C8}"/>
          </ac:cxnSpMkLst>
        </pc:cxnChg>
      </pc:sldChg>
      <pc:sldChg chg="modSp">
        <pc:chgData name="Karlsen, Jan Terje" userId="3868c77c-ba98-429a-bb1e-b4dd12aab7b2" providerId="ADAL" clId="{DA0B3D05-7831-4728-832F-6B38E7B9DECD}" dt="2023-08-15T10:12:27.672" v="11" actId="1076"/>
        <pc:sldMkLst>
          <pc:docMk/>
          <pc:sldMk cId="98907030" sldId="330"/>
        </pc:sldMkLst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" creationId="{01872474-6F26-43F4-884E-FC3F80A66C6F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26" creationId="{ED165BAB-183F-42FB-9B63-9FC0E212523D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27" creationId="{BFC8FFF1-0BEA-4704-B494-8B8A1F38BDA7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28" creationId="{5E56A0A8-FC44-43FC-8358-79F0780B5E3B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30" creationId="{5C92D549-2B95-434B-A611-D745A0E4ED25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44" creationId="{36AA60EA-3F2A-43F7-9A58-8DE756F88869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48" creationId="{BDCEF8F7-3F69-4318-BF6E-36F3E3A2F051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49" creationId="{E967C448-93D6-4744-A8E1-CAD581CD424F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0" creationId="{93FBE057-D678-443B-A0E1-CB54530A623D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1" creationId="{AFFDEB97-9A18-4E48-85A0-F7A8DDC7E14C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2" creationId="{6E7DF9BC-BC24-43F3-B804-F9757FBA4A05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3" creationId="{CF3FC120-2765-434F-876A-E6FC7F765B29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4" creationId="{FEEFB0B5-CEE9-48CC-BF34-53C0D4D0FE99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5" creationId="{96A23A20-1451-46A5-B3CC-170E48C2D075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6" creationId="{11A6EC46-D20A-4CD7-AA36-C956AB356FEA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7" creationId="{795E4851-7688-4991-AE98-2D6A35B74481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8" creationId="{04E845A1-5082-46A4-B93A-4A486B0DD4D5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59" creationId="{367704D1-7354-4992-BE27-D3C20B4D4494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0" creationId="{44222E1F-0BA2-4444-B7FA-68EBCC9E4BF3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1" creationId="{DE763385-1714-48A5-ACB7-4135AFD64506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2" creationId="{58F32883-876D-4882-8A5D-7B0C38053F3A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3" creationId="{480D8566-D969-441E-844F-9A16B9A8CCD1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4" creationId="{8047624B-935B-49E4-AD83-C55A436888D0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5" creationId="{7FD24D8A-E96B-4CBD-B4DD-AEF7BBBE06B6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6" creationId="{B3E4A89D-E40F-4C8A-BA5E-398BD2C9DE89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7" creationId="{0863B437-0F7C-4A1C-9B6A-0131518D0DDC}"/>
          </ac:spMkLst>
        </pc:spChg>
        <pc:spChg chg="mod">
          <ac:chgData name="Karlsen, Jan Terje" userId="3868c77c-ba98-429a-bb1e-b4dd12aab7b2" providerId="ADAL" clId="{DA0B3D05-7831-4728-832F-6B38E7B9DECD}" dt="2023-08-15T10:12:27.672" v="11" actId="1076"/>
          <ac:spMkLst>
            <pc:docMk/>
            <pc:sldMk cId="98907030" sldId="330"/>
            <ac:spMk id="68" creationId="{EB887F81-6391-4E42-954B-EEB8EFCD5812}"/>
          </ac:spMkLst>
        </pc:sp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4" creationId="{E89F1BBE-9586-4DA6-A069-B3773A73EEAE}"/>
          </ac:cxnSpMkLst>
        </pc:cxn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14" creationId="{DD27D36E-286D-45F8-83B9-35F6D0A43C3C}"/>
          </ac:cxnSpMkLst>
        </pc:cxn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19" creationId="{A7CF0854-2A14-4C7B-ABBA-157F8678FB02}"/>
          </ac:cxnSpMkLst>
        </pc:cxn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20" creationId="{D1F2F148-8CDC-4FB5-B163-000A307572EF}"/>
          </ac:cxnSpMkLst>
        </pc:cxn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21" creationId="{42EF8B07-04D0-4440-84DD-F625D94807C8}"/>
          </ac:cxnSpMkLst>
        </pc:cxn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29" creationId="{15B5B188-C1E2-4473-AE0A-66873F611D1D}"/>
          </ac:cxnSpMkLst>
        </pc:cxn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45" creationId="{0F335462-FA6A-4F3D-98C0-AF2170C8BD67}"/>
          </ac:cxnSpMkLst>
        </pc:cxnChg>
        <pc:cxnChg chg="mod">
          <ac:chgData name="Karlsen, Jan Terje" userId="3868c77c-ba98-429a-bb1e-b4dd12aab7b2" providerId="ADAL" clId="{DA0B3D05-7831-4728-832F-6B38E7B9DECD}" dt="2023-08-15T10:12:27.672" v="11" actId="1076"/>
          <ac:cxnSpMkLst>
            <pc:docMk/>
            <pc:sldMk cId="98907030" sldId="330"/>
            <ac:cxnSpMk id="46" creationId="{28C34227-9F10-48FC-8B73-72338B88A316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4:31.682" v="25" actId="1076"/>
        <pc:sldMkLst>
          <pc:docMk/>
          <pc:sldMk cId="1389122202" sldId="331"/>
        </pc:sldMkLst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22" creationId="{3A7782AC-1C82-4593-8FB4-5CEA98B4FA34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1" creationId="{D64C47DE-977D-475D-8BA3-8B740408EC19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2" creationId="{E7F96E81-71DD-46CC-9A29-143472ABFFE5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3" creationId="{1A93CE17-A135-473B-830C-E706C3892C8C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4" creationId="{318ADBDE-BAD2-42A1-9E5B-E3E9134D82C6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5" creationId="{F9610FEF-42BA-48EE-85D6-78E5F8FB33A6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6" creationId="{99F67471-0327-4898-BE5E-51C5E0DF8812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7" creationId="{C4C62DE6-04D3-4D6D-9A3D-575C46239B6F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8" creationId="{3F8CCEE3-3421-4465-BF32-65CC49573574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99" creationId="{B9740E5D-4D85-4394-BC7C-C5A30F73CF8E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0" creationId="{A8CC9F91-B1CC-4B53-A397-197F14520901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1" creationId="{166F85F6-B12D-42C2-B59B-0EDAF0B8856F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2" creationId="{F3A5182E-D732-446F-B47C-C27D194E9CE4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3" creationId="{FC2107A2-F255-4F2F-913B-D0C373154B9A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4" creationId="{41B555DC-6DFA-4FF0-97CD-EA6BAF17B23C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5" creationId="{FA00623A-9ECF-4F5F-A820-BDA3EDB55A46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6" creationId="{5B828F76-1E4B-4E25-8B5F-5A18D6872C09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7" creationId="{05550924-D4A5-4EF3-9336-21867B227463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08" creationId="{5E588C1C-B694-4142-A02F-A55AF3FE86B3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13" creationId="{5A164DA4-2B51-4F90-9AC4-FEC5D81D74BA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14" creationId="{D6C98B56-F0F8-4224-A5CA-E9696EB00370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15" creationId="{602C9666-3031-4A3C-AA71-623001A92F8B}"/>
          </ac:spMkLst>
        </pc:spChg>
        <pc:spChg chg="mod">
          <ac:chgData name="Karlsen, Jan Terje" userId="3868c77c-ba98-429a-bb1e-b4dd12aab7b2" providerId="ADAL" clId="{DA0B3D05-7831-4728-832F-6B38E7B9DECD}" dt="2023-08-15T10:14:31.682" v="25" actId="1076"/>
          <ac:spMkLst>
            <pc:docMk/>
            <pc:sldMk cId="1389122202" sldId="331"/>
            <ac:spMk id="116" creationId="{F1569881-8163-46BC-B8E3-7AAF2EB0B396}"/>
          </ac:spMkLst>
        </pc:spChg>
        <pc:grpChg chg="mod">
          <ac:chgData name="Karlsen, Jan Terje" userId="3868c77c-ba98-429a-bb1e-b4dd12aab7b2" providerId="ADAL" clId="{DA0B3D05-7831-4728-832F-6B38E7B9DECD}" dt="2023-08-15T10:14:31.682" v="25" actId="1076"/>
          <ac:grpSpMkLst>
            <pc:docMk/>
            <pc:sldMk cId="1389122202" sldId="331"/>
            <ac:grpSpMk id="125" creationId="{576E84CC-8FED-4681-8460-7289F78DD30E}"/>
          </ac:grpSpMkLst>
        </pc:grpChg>
        <pc:cxnChg chg="mod">
          <ac:chgData name="Karlsen, Jan Terje" userId="3868c77c-ba98-429a-bb1e-b4dd12aab7b2" providerId="ADAL" clId="{DA0B3D05-7831-4728-832F-6B38E7B9DECD}" dt="2023-08-15T10:14:31.682" v="25" actId="1076"/>
          <ac:cxnSpMkLst>
            <pc:docMk/>
            <pc:sldMk cId="1389122202" sldId="331"/>
            <ac:cxnSpMk id="11" creationId="{2192A0DF-EAAA-4C4A-ABB5-189C8C2A09BD}"/>
          </ac:cxnSpMkLst>
        </pc:cxnChg>
        <pc:cxnChg chg="mod">
          <ac:chgData name="Karlsen, Jan Terje" userId="3868c77c-ba98-429a-bb1e-b4dd12aab7b2" providerId="ADAL" clId="{DA0B3D05-7831-4728-832F-6B38E7B9DECD}" dt="2023-08-15T10:14:31.682" v="25" actId="1076"/>
          <ac:cxnSpMkLst>
            <pc:docMk/>
            <pc:sldMk cId="1389122202" sldId="331"/>
            <ac:cxnSpMk id="18" creationId="{755734F6-DE14-4C0D-B189-D9556171258D}"/>
          </ac:cxnSpMkLst>
        </pc:cxnChg>
        <pc:cxnChg chg="mod">
          <ac:chgData name="Karlsen, Jan Terje" userId="3868c77c-ba98-429a-bb1e-b4dd12aab7b2" providerId="ADAL" clId="{DA0B3D05-7831-4728-832F-6B38E7B9DECD}" dt="2023-08-15T10:14:31.682" v="25" actId="1076"/>
          <ac:cxnSpMkLst>
            <pc:docMk/>
            <pc:sldMk cId="1389122202" sldId="331"/>
            <ac:cxnSpMk id="86" creationId="{16453A9B-2920-4EE3-9B27-232A35EB36E3}"/>
          </ac:cxnSpMkLst>
        </pc:cxnChg>
        <pc:cxnChg chg="mod">
          <ac:chgData name="Karlsen, Jan Terje" userId="3868c77c-ba98-429a-bb1e-b4dd12aab7b2" providerId="ADAL" clId="{DA0B3D05-7831-4728-832F-6B38E7B9DECD}" dt="2023-08-15T10:14:31.682" v="25" actId="1076"/>
          <ac:cxnSpMkLst>
            <pc:docMk/>
            <pc:sldMk cId="1389122202" sldId="331"/>
            <ac:cxnSpMk id="87" creationId="{4A2E5CAA-DEBF-427D-B52F-31E8C893DC91}"/>
          </ac:cxnSpMkLst>
        </pc:cxnChg>
      </pc:sldChg>
      <pc:sldChg chg="modSp">
        <pc:chgData name="Karlsen, Jan Terje" userId="3868c77c-ba98-429a-bb1e-b4dd12aab7b2" providerId="ADAL" clId="{DA0B3D05-7831-4728-832F-6B38E7B9DECD}" dt="2023-08-15T10:14:23.424" v="24" actId="1076"/>
        <pc:sldMkLst>
          <pc:docMk/>
          <pc:sldMk cId="1652908383" sldId="334"/>
        </pc:sldMkLst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16" creationId="{44E390F7-0400-47A9-854A-C7214BFFE7DD}"/>
          </ac:spMkLst>
        </pc:spChg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59" creationId="{5B53ED72-8F9C-455E-BE0D-1E25FF239853}"/>
          </ac:spMkLst>
        </pc:spChg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86" creationId="{909DA7D6-7A4B-44E1-A25A-4DE138523723}"/>
          </ac:spMkLst>
        </pc:spChg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87" creationId="{7E2FA4CD-B4A3-4A6D-AD42-03EB00E3EB70}"/>
          </ac:spMkLst>
        </pc:spChg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88" creationId="{77C4E2AC-A995-4DE4-8F71-8B8B09A3AD01}"/>
          </ac:spMkLst>
        </pc:spChg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94" creationId="{7B64857C-1D00-434F-8F45-F78FA800F84F}"/>
          </ac:spMkLst>
        </pc:spChg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95" creationId="{7466679B-2EB2-45C0-970A-796EB12C8E0B}"/>
          </ac:spMkLst>
        </pc:spChg>
        <pc:spChg chg="mod">
          <ac:chgData name="Karlsen, Jan Terje" userId="3868c77c-ba98-429a-bb1e-b4dd12aab7b2" providerId="ADAL" clId="{DA0B3D05-7831-4728-832F-6B38E7B9DECD}" dt="2023-08-15T10:14:23.424" v="24" actId="1076"/>
          <ac:spMkLst>
            <pc:docMk/>
            <pc:sldMk cId="1652908383" sldId="334"/>
            <ac:spMk id="96" creationId="{7BDDB326-F79F-468E-A8EF-191F707F1837}"/>
          </ac:spMkLst>
        </pc:sp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34" creationId="{532D1A38-66BA-44C3-ACCD-91BF42CF78C7}"/>
          </ac:cxnSpMkLst>
        </pc:cxn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36" creationId="{4116405C-243F-4B3C-A492-AF09FFA53CEA}"/>
          </ac:cxnSpMkLst>
        </pc:cxn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46" creationId="{9B02E689-5143-45FD-B056-5A9351BC4596}"/>
          </ac:cxnSpMkLst>
        </pc:cxn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68" creationId="{8825DC44-B507-4046-AA66-86F664D8EFC3}"/>
          </ac:cxnSpMkLst>
        </pc:cxn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70" creationId="{3346DD6B-2FCD-40C2-ADF2-6C3D657F8891}"/>
          </ac:cxnSpMkLst>
        </pc:cxn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72" creationId="{95383365-398C-46DA-8BC5-344A5FE6AF6C}"/>
          </ac:cxnSpMkLst>
        </pc:cxn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76" creationId="{682D851C-E62C-4464-B328-EA5577DA44BD}"/>
          </ac:cxnSpMkLst>
        </pc:cxnChg>
        <pc:cxnChg chg="mod">
          <ac:chgData name="Karlsen, Jan Terje" userId="3868c77c-ba98-429a-bb1e-b4dd12aab7b2" providerId="ADAL" clId="{DA0B3D05-7831-4728-832F-6B38E7B9DECD}" dt="2023-08-15T10:14:23.424" v="24" actId="1076"/>
          <ac:cxnSpMkLst>
            <pc:docMk/>
            <pc:sldMk cId="1652908383" sldId="334"/>
            <ac:cxnSpMk id="79" creationId="{49A9203D-33D8-40F5-B3CA-C0934C0DE429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2:42.026" v="12" actId="1076"/>
        <pc:sldMkLst>
          <pc:docMk/>
          <pc:sldMk cId="3539520426" sldId="338"/>
        </pc:sldMkLst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2" creationId="{E0D96590-819F-40A1-AC08-58E1BFAFE49A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3" creationId="{190517A1-BD13-4832-92C1-DA7EC71D9018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4" creationId="{1A506E42-B71E-49CF-B51C-5DEFFDB7D92E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5" creationId="{3E7F65AF-2529-4B6B-A37E-75C852DEA0B6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6" creationId="{F66CDD48-E80E-4C4A-BBD6-851596CD41CB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7" creationId="{C5E7227B-55B5-44AC-97C2-3D7606A4F04B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8" creationId="{632D44CF-58CB-4BFD-86B8-1F4A4BE160BB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42.026" v="12" actId="1076"/>
          <ac:graphicFrameMkLst>
            <pc:docMk/>
            <pc:sldMk cId="3539520426" sldId="338"/>
            <ac:graphicFrameMk id="9" creationId="{E30A5F3D-6C1C-47C8-B16C-B0D798AF20B6}"/>
          </ac:graphicFrameMkLst>
        </pc:graphicFrame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13" creationId="{2D1DB489-F83B-4A1B-9560-50838A330AF1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15" creationId="{4C14C149-21DD-41AD-BCD1-DF9E2F4381C4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17" creationId="{B6F89559-6840-419A-9BBA-133113019CB3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19" creationId="{CE013DC2-6E60-4D3A-ADB6-EE959F31AFA7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21" creationId="{13824CE4-A42F-4B3C-BA92-9190DE70B242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23" creationId="{39FC97C3-0C68-4219-BD73-75C8F9020217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25" creationId="{6AB0EA81-2616-4F12-8306-7BFAE04CFC11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27" creationId="{13EBA4E2-EF73-48C2-92B9-79F3D5B057E1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29" creationId="{B67F910D-6AA5-4B0D-AC35-DA5CA2EDD621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35" creationId="{7F77F00E-8BE6-43E0-936D-66DA516E0D11}"/>
          </ac:cxnSpMkLst>
        </pc:cxnChg>
        <pc:cxnChg chg="mod">
          <ac:chgData name="Karlsen, Jan Terje" userId="3868c77c-ba98-429a-bb1e-b4dd12aab7b2" providerId="ADAL" clId="{DA0B3D05-7831-4728-832F-6B38E7B9DECD}" dt="2023-08-15T10:12:42.026" v="12" actId="1076"/>
          <ac:cxnSpMkLst>
            <pc:docMk/>
            <pc:sldMk cId="3539520426" sldId="338"/>
            <ac:cxnSpMk id="39" creationId="{908D4F21-F719-4E3F-82AF-40EA12C8D3F7}"/>
          </ac:cxnSpMkLst>
        </pc:cxnChg>
      </pc:sldChg>
      <pc:sldChg chg="modSp">
        <pc:chgData name="Karlsen, Jan Terje" userId="3868c77c-ba98-429a-bb1e-b4dd12aab7b2" providerId="ADAL" clId="{DA0B3D05-7831-4728-832F-6B38E7B9DECD}" dt="2023-08-15T10:13:01.172" v="14" actId="1076"/>
        <pc:sldMkLst>
          <pc:docMk/>
          <pc:sldMk cId="24781508" sldId="346"/>
        </pc:sldMkLst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2" creationId="{538DCFFF-85FE-414E-8962-E001E6583864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3" creationId="{7C3ADE86-3150-4B14-A429-7BFE04B8DA4F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4" creationId="{E28CAE39-CA1C-489B-A71A-9C28CE30F0C5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5" creationId="{D81BA189-922B-4AE8-841D-5256A65C65B2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6" creationId="{8AAE9CA7-73F1-4A1B-AC9F-1A8CDE1A856D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7" creationId="{B5FA7C39-EE38-4416-B793-4736238C11DA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8" creationId="{B01CBFAF-F60C-472D-B859-03A76815CFB8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9" creationId="{1502D25C-1033-4C4B-BFAD-B5814BDD0626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0" creationId="{7533BB69-7F2F-4915-BCF2-FBE9261567E1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1" creationId="{FBDBEFA2-8A09-4228-B03A-BAA6AF007378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2" creationId="{66DD476F-118B-416B-A0B6-5FB2C50A7168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3" creationId="{4A0C80C8-63FA-45F2-BA1C-D58964D97D01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4" creationId="{6A377271-8079-44C9-B4C0-43FA5E620A9B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5" creationId="{631940E1-AF60-4D94-9644-9CA938832996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6" creationId="{A458E7E7-4446-47F3-BBE7-018446672CB9}"/>
          </ac:spMkLst>
        </pc:spChg>
        <pc:spChg chg="mod">
          <ac:chgData name="Karlsen, Jan Terje" userId="3868c77c-ba98-429a-bb1e-b4dd12aab7b2" providerId="ADAL" clId="{DA0B3D05-7831-4728-832F-6B38E7B9DECD}" dt="2023-08-15T10:13:01.172" v="14" actId="1076"/>
          <ac:spMkLst>
            <pc:docMk/>
            <pc:sldMk cId="24781508" sldId="346"/>
            <ac:spMk id="17" creationId="{13A2E2C5-EBFD-4CE8-BF72-1E8AB3E6D133}"/>
          </ac:spMkLst>
        </pc:spChg>
      </pc:sldChg>
      <pc:sldChg chg="modSp">
        <pc:chgData name="Karlsen, Jan Terje" userId="3868c77c-ba98-429a-bb1e-b4dd12aab7b2" providerId="ADAL" clId="{DA0B3D05-7831-4728-832F-6B38E7B9DECD}" dt="2023-08-15T10:13:09.461" v="15" actId="1076"/>
        <pc:sldMkLst>
          <pc:docMk/>
          <pc:sldMk cId="2820656154" sldId="351"/>
        </pc:sldMkLst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2" creationId="{B4E493EA-8E7B-4C53-9AD8-04C2D6889155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3" creationId="{6C2062B9-0B32-45F8-B65E-B43ABFE11294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4" creationId="{0C2B5B5D-3E81-426A-9C42-6E7923D1FBB9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6" creationId="{83E91C49-0973-4EF2-BEB6-8E48913EA545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7" creationId="{4863D8B1-2285-43DF-84DD-AE07DE45151D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8" creationId="{62302BE4-F72F-4CAF-94D5-EAEB7C157D91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9" creationId="{1E623F7C-7971-4A42-9850-5237BC571760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0" creationId="{1313CC75-355E-44EB-B146-A860C39F94DC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1" creationId="{0EF12115-C1AA-4330-B3E4-74D4D115E34D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2" creationId="{AAA96E34-CFC8-40FD-BADB-F951699AF595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3" creationId="{CF7CCA12-7B1B-4AAE-BC1D-A2B3ACDCF71F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4" creationId="{F9932E4A-5A3E-4383-BED8-8E1DB21F62E9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5" creationId="{F1EE438E-81CC-42D5-BB14-CA7172789406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6" creationId="{1BD3F832-E325-4639-8977-329F4D241751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7" creationId="{75506203-C6AB-4659-AF01-0299F6B32F32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18" creationId="{01FFCB1A-2164-47C3-93F5-3ABB3A46B775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20" creationId="{1CEAEAC5-E9B3-4C24-BF84-4E3B4A92CF27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21" creationId="{EC20403C-C68A-4AC5-9F59-A45A9C55CED3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22" creationId="{B66A5242-A966-4034-8661-6479CD642BDE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24" creationId="{940E8A48-ED4D-464D-AA80-83621B2B8CD3}"/>
          </ac:spMkLst>
        </pc:spChg>
        <pc:spChg chg="mod">
          <ac:chgData name="Karlsen, Jan Terje" userId="3868c77c-ba98-429a-bb1e-b4dd12aab7b2" providerId="ADAL" clId="{DA0B3D05-7831-4728-832F-6B38E7B9DECD}" dt="2023-08-15T10:13:09.461" v="15" actId="1076"/>
          <ac:spMkLst>
            <pc:docMk/>
            <pc:sldMk cId="2820656154" sldId="351"/>
            <ac:spMk id="25" creationId="{E3ED1C8E-AD6E-41C7-8A37-2FFA8E2BFD27}"/>
          </ac:spMkLst>
        </pc:spChg>
        <pc:cxnChg chg="mod">
          <ac:chgData name="Karlsen, Jan Terje" userId="3868c77c-ba98-429a-bb1e-b4dd12aab7b2" providerId="ADAL" clId="{DA0B3D05-7831-4728-832F-6B38E7B9DECD}" dt="2023-08-15T10:13:09.461" v="15" actId="1076"/>
          <ac:cxnSpMkLst>
            <pc:docMk/>
            <pc:sldMk cId="2820656154" sldId="351"/>
            <ac:cxnSpMk id="27" creationId="{92DC1B0F-0EF1-4A7C-932E-F747ECA8965E}"/>
          </ac:cxnSpMkLst>
        </pc:cxnChg>
        <pc:cxnChg chg="mod">
          <ac:chgData name="Karlsen, Jan Terje" userId="3868c77c-ba98-429a-bb1e-b4dd12aab7b2" providerId="ADAL" clId="{DA0B3D05-7831-4728-832F-6B38E7B9DECD}" dt="2023-08-15T10:13:09.461" v="15" actId="1076"/>
          <ac:cxnSpMkLst>
            <pc:docMk/>
            <pc:sldMk cId="2820656154" sldId="351"/>
            <ac:cxnSpMk id="31" creationId="{5CA3CE20-E995-4C4B-970F-FA0C2E2CE101}"/>
          </ac:cxnSpMkLst>
        </pc:cxnChg>
        <pc:cxnChg chg="mod">
          <ac:chgData name="Karlsen, Jan Terje" userId="3868c77c-ba98-429a-bb1e-b4dd12aab7b2" providerId="ADAL" clId="{DA0B3D05-7831-4728-832F-6B38E7B9DECD}" dt="2023-08-15T10:13:09.461" v="15" actId="1076"/>
          <ac:cxnSpMkLst>
            <pc:docMk/>
            <pc:sldMk cId="2820656154" sldId="351"/>
            <ac:cxnSpMk id="33" creationId="{E5659C9C-8589-41DB-A680-97D22437D3FA}"/>
          </ac:cxnSpMkLst>
        </pc:cxnChg>
      </pc:sldChg>
      <pc:sldChg chg="modSp">
        <pc:chgData name="Karlsen, Jan Terje" userId="3868c77c-ba98-429a-bb1e-b4dd12aab7b2" providerId="ADAL" clId="{DA0B3D05-7831-4728-832F-6B38E7B9DECD}" dt="2023-08-15T10:10:49.797" v="1" actId="1076"/>
        <pc:sldMkLst>
          <pc:docMk/>
          <pc:sldMk cId="0" sldId="356"/>
        </pc:sldMkLst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3" creationId="{99D8C366-55E9-4C68-BFC5-0A6B751C0E8C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33" creationId="{A87AEE65-8353-434F-928F-B9A6B16BC6D9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35" creationId="{2ED47AAD-975B-4EA7-AC90-2CC666C7145E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36" creationId="{DBD3D400-43D5-4420-B759-F8CF8BB6B727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38" creationId="{94D872EB-969A-4A4E-978C-1155728B6883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39" creationId="{443A4BFC-E2CB-4B7D-B119-CA479837954C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0" creationId="{268CA3B3-34D1-4B07-AAE2-21423B2374ED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1" creationId="{407AE902-C0CF-4CE9-BB73-4FF67D059C38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2" creationId="{BB728014-3DEC-4CCA-A305-09AD47550CB1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3" creationId="{765FE969-5BBC-4334-8088-92EEBDDEB40D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4" creationId="{EC85BA0C-AF58-42B5-8406-EF76AD5F435D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5" creationId="{F14F3F86-FE46-402D-BEC9-23EBAABC65EA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6" creationId="{ACB44A3C-EB8F-4F1E-8FA3-5F08F2FFEFD2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47" creationId="{B854C299-E14F-40B2-8832-A244C2B7BDD1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39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0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1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2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3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4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5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6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7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8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49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50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51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52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53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54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55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0:49.797" v="1" actId="1076"/>
          <ac:spMkLst>
            <pc:docMk/>
            <pc:sldMk cId="0" sldId="356"/>
            <ac:spMk id="14356" creationId="{00000000-0000-0000-0000-000000000000}"/>
          </ac:spMkLst>
        </pc:spChg>
      </pc:sldChg>
      <pc:sldChg chg="modSp">
        <pc:chgData name="Karlsen, Jan Terje" userId="3868c77c-ba98-429a-bb1e-b4dd12aab7b2" providerId="ADAL" clId="{DA0B3D05-7831-4728-832F-6B38E7B9DECD}" dt="2023-08-15T10:13:51.986" v="20" actId="1076"/>
        <pc:sldMkLst>
          <pc:docMk/>
          <pc:sldMk cId="2892896107" sldId="368"/>
        </pc:sldMkLst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2" creationId="{8C23802F-E181-4782-B444-1333E5ABDDA7}"/>
          </ac:spMkLst>
        </pc:spChg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3" creationId="{3CF4D6D2-5D11-45EC-B255-84FEEE34875D}"/>
          </ac:spMkLst>
        </pc:spChg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4" creationId="{50B2FF0B-C18B-42AC-9E87-A946BFC9A9B1}"/>
          </ac:spMkLst>
        </pc:spChg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5" creationId="{480CAB83-D166-429A-881A-16BEB4ED7EDA}"/>
          </ac:spMkLst>
        </pc:spChg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9" creationId="{236175FC-1BF5-4D02-9EAF-9BC54F15B090}"/>
          </ac:spMkLst>
        </pc:spChg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10" creationId="{B079DCB4-F608-4BFF-9582-77B3E9B7B171}"/>
          </ac:spMkLst>
        </pc:spChg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11" creationId="{3A86F00C-5AA9-47BF-AA53-91D0CE2831AF}"/>
          </ac:spMkLst>
        </pc:spChg>
        <pc:spChg chg="mod">
          <ac:chgData name="Karlsen, Jan Terje" userId="3868c77c-ba98-429a-bb1e-b4dd12aab7b2" providerId="ADAL" clId="{DA0B3D05-7831-4728-832F-6B38E7B9DECD}" dt="2023-08-15T10:13:51.986" v="20" actId="1076"/>
          <ac:spMkLst>
            <pc:docMk/>
            <pc:sldMk cId="2892896107" sldId="368"/>
            <ac:spMk id="12" creationId="{40F855D0-1518-4F2C-93F1-7534BE15FA78}"/>
          </ac:spMkLst>
        </pc:spChg>
        <pc:cxnChg chg="mod">
          <ac:chgData name="Karlsen, Jan Terje" userId="3868c77c-ba98-429a-bb1e-b4dd12aab7b2" providerId="ADAL" clId="{DA0B3D05-7831-4728-832F-6B38E7B9DECD}" dt="2023-08-15T10:13:51.986" v="20" actId="1076"/>
          <ac:cxnSpMkLst>
            <pc:docMk/>
            <pc:sldMk cId="2892896107" sldId="368"/>
            <ac:cxnSpMk id="6" creationId="{37523D9D-C5B1-4CE3-A6BF-4C9D5BDD2D51}"/>
          </ac:cxnSpMkLst>
        </pc:cxnChg>
        <pc:cxnChg chg="mod">
          <ac:chgData name="Karlsen, Jan Terje" userId="3868c77c-ba98-429a-bb1e-b4dd12aab7b2" providerId="ADAL" clId="{DA0B3D05-7831-4728-832F-6B38E7B9DECD}" dt="2023-08-15T10:13:51.986" v="20" actId="1076"/>
          <ac:cxnSpMkLst>
            <pc:docMk/>
            <pc:sldMk cId="2892896107" sldId="368"/>
            <ac:cxnSpMk id="7" creationId="{A309CFC9-9855-4618-948C-DDCA920FBB23}"/>
          </ac:cxnSpMkLst>
        </pc:cxnChg>
        <pc:cxnChg chg="mod">
          <ac:chgData name="Karlsen, Jan Terje" userId="3868c77c-ba98-429a-bb1e-b4dd12aab7b2" providerId="ADAL" clId="{DA0B3D05-7831-4728-832F-6B38E7B9DECD}" dt="2023-08-15T10:13:51.986" v="20" actId="1076"/>
          <ac:cxnSpMkLst>
            <pc:docMk/>
            <pc:sldMk cId="2892896107" sldId="368"/>
            <ac:cxnSpMk id="8" creationId="{E3B781F0-2F75-4CA4-8F2A-EA9564D24D4C}"/>
          </ac:cxnSpMkLst>
        </pc:cxnChg>
      </pc:sldChg>
      <pc:sldChg chg="modSp">
        <pc:chgData name="Karlsen, Jan Terje" userId="3868c77c-ba98-429a-bb1e-b4dd12aab7b2" providerId="ADAL" clId="{DA0B3D05-7831-4728-832F-6B38E7B9DECD}" dt="2023-08-15T10:13:43.638" v="19" actId="1076"/>
        <pc:sldMkLst>
          <pc:docMk/>
          <pc:sldMk cId="3057482972" sldId="370"/>
        </pc:sldMkLst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2" creationId="{76F96B2A-57D2-4C3D-91DA-3D64BE157624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3" creationId="{79E02713-15F2-408D-9DE5-E7EC33AD9009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4" creationId="{F4011603-040D-45CB-AECB-98189B74D21F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5" creationId="{AE771A7A-B84E-4C05-B577-443A1EDDBEEB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6" creationId="{8F8A827B-7701-4324-A088-D707977BCB44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15" creationId="{45C2D00C-7B98-4FCC-84BB-BD5D6D951A18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16" creationId="{7F0C1E02-F093-48D3-A6CE-DD2213EA54C2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17" creationId="{1EF510AB-5D0D-4B7C-BCE3-ED2885B34DF3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18" creationId="{EA1AC5F6-E894-4276-8324-5854C5B657B7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19" creationId="{7F0D5EA3-8796-42E8-A62B-94FCDCF0E131}"/>
          </ac:spMkLst>
        </pc:spChg>
        <pc:spChg chg="mod">
          <ac:chgData name="Karlsen, Jan Terje" userId="3868c77c-ba98-429a-bb1e-b4dd12aab7b2" providerId="ADAL" clId="{DA0B3D05-7831-4728-832F-6B38E7B9DECD}" dt="2023-08-15T10:13:43.638" v="19" actId="1076"/>
          <ac:spMkLst>
            <pc:docMk/>
            <pc:sldMk cId="3057482972" sldId="370"/>
            <ac:spMk id="20" creationId="{3429C469-87AF-4A45-87BC-791FE7C27A2E}"/>
          </ac:spMkLst>
        </pc:sp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7" creationId="{2A7483FB-F468-4FD0-AB5E-AB237BC3CEFD}"/>
          </ac:cxnSpMkLst>
        </pc:cxn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8" creationId="{6CA469B8-0059-4DBE-90C0-CA0BD7D63EBF}"/>
          </ac:cxnSpMkLst>
        </pc:cxn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9" creationId="{D9F20115-9BDB-4C93-B456-0A20BF061AD9}"/>
          </ac:cxnSpMkLst>
        </pc:cxn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10" creationId="{770685D8-3F36-4938-A968-60750E341F20}"/>
          </ac:cxnSpMkLst>
        </pc:cxn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11" creationId="{3482E888-F19E-4F0C-BA96-D353045FE956}"/>
          </ac:cxnSpMkLst>
        </pc:cxn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12" creationId="{45FD8B6C-B83B-48D6-AE16-FFBAF57AE4CB}"/>
          </ac:cxnSpMkLst>
        </pc:cxn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13" creationId="{DC2ED489-C752-4BE7-83E3-99C4E6DA35BC}"/>
          </ac:cxnSpMkLst>
        </pc:cxnChg>
        <pc:cxnChg chg="mod">
          <ac:chgData name="Karlsen, Jan Terje" userId="3868c77c-ba98-429a-bb1e-b4dd12aab7b2" providerId="ADAL" clId="{DA0B3D05-7831-4728-832F-6B38E7B9DECD}" dt="2023-08-15T10:13:43.638" v="19" actId="1076"/>
          <ac:cxnSpMkLst>
            <pc:docMk/>
            <pc:sldMk cId="3057482972" sldId="370"/>
            <ac:cxnSpMk id="14" creationId="{A81157DC-1A37-4B28-8DA7-F6C719313BE6}"/>
          </ac:cxnSpMkLst>
        </pc:cxnChg>
      </pc:sldChg>
      <pc:sldChg chg="modSp">
        <pc:chgData name="Karlsen, Jan Terje" userId="3868c77c-ba98-429a-bb1e-b4dd12aab7b2" providerId="ADAL" clId="{DA0B3D05-7831-4728-832F-6B38E7B9DECD}" dt="2023-08-15T10:13:19.118" v="16" actId="1076"/>
        <pc:sldMkLst>
          <pc:docMk/>
          <pc:sldMk cId="3892261337" sldId="371"/>
        </pc:sldMkLst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" creationId="{0C0D42C4-0CE4-4754-A8A4-2104209CA4D0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3" creationId="{D48C3606-EF82-457B-BDC5-2236A4CAB428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4" creationId="{595642A2-46AF-4E32-84FF-520A8EEA7166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5" creationId="{70325CAE-398F-4704-BD97-4B82651F8522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6" creationId="{659DD8F9-8D0B-453E-9161-DEDDF1FF2D83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7" creationId="{7D43256E-353D-4EFD-A301-4A2557B3087F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8" creationId="{97060481-5BE2-4025-9856-69D8261ADEF1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9" creationId="{56378C66-71CF-4BFA-9607-D29906782F19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0" creationId="{7956F31E-AEB2-4C2B-9579-F38388273ED2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1" creationId="{E16ACBD6-36F6-435F-AC38-06DEE82FAA4F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2" creationId="{608A469D-F075-48AB-8569-B6EF1365511D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3" creationId="{A8C0F519-8691-4E0C-A052-360CDA9AA6BA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4" creationId="{A9F551F3-C115-4721-9BCD-182CF25732F6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5" creationId="{913C1284-9070-4168-9C9F-2478DCC0676C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6" creationId="{662FB738-7859-4EF8-ADB5-4739AF3B7E68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7" creationId="{675EF816-07EB-4E54-9AD6-E7B347F61AB1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8" creationId="{456C172A-7146-43AC-A3AC-77BD1555E732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19" creationId="{3C5FCFCD-7ADF-4C4E-90D0-B2CE5F862F49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0" creationId="{51ACDCCC-EB67-424F-AC44-B00F0BF5DFCE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1" creationId="{95AAFC0F-1B91-4C34-97F6-71FFA5EE691A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2" creationId="{FFC953DD-A451-408F-934B-7CF2E91C503C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3" creationId="{4E4B69F6-F16B-4360-A3B4-7C979F0EB39D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4" creationId="{C9ABB71F-CC2C-4141-A286-00ED168E0F7E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5" creationId="{5FDF9BD2-4663-4E7A-8782-350EE64D128A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6" creationId="{19458B58-14E4-4B9A-A1BA-B42DFB9B5E30}"/>
          </ac:spMkLst>
        </pc:spChg>
        <pc:spChg chg="mod">
          <ac:chgData name="Karlsen, Jan Terje" userId="3868c77c-ba98-429a-bb1e-b4dd12aab7b2" providerId="ADAL" clId="{DA0B3D05-7831-4728-832F-6B38E7B9DECD}" dt="2023-08-15T10:13:19.118" v="16" actId="1076"/>
          <ac:spMkLst>
            <pc:docMk/>
            <pc:sldMk cId="3892261337" sldId="371"/>
            <ac:spMk id="27" creationId="{986AEAEE-5F21-4C38-8E92-E70E22327932}"/>
          </ac:spMkLst>
        </pc:spChg>
      </pc:sldChg>
      <pc:sldChg chg="modSp">
        <pc:chgData name="Karlsen, Jan Terje" userId="3868c77c-ba98-429a-bb1e-b4dd12aab7b2" providerId="ADAL" clId="{DA0B3D05-7831-4728-832F-6B38E7B9DECD}" dt="2023-08-15T10:13:35.099" v="18" actId="1076"/>
        <pc:sldMkLst>
          <pc:docMk/>
          <pc:sldMk cId="1667009279" sldId="372"/>
        </pc:sldMkLst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2" creationId="{97822F76-91CE-4BC2-B62A-DE6C2DD35775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3" creationId="{325A3B1D-C854-431E-8F67-7B2FC217E7AF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4" creationId="{5A378A95-C876-4D4A-B651-A93E6738B0CC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5" creationId="{42D54DF0-B7F2-4BBB-B77C-B8482EA5D0AF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6" creationId="{CB099414-241A-4DC1-895C-B6823E099F4D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7" creationId="{92AD16A4-E3EC-431E-B935-FA2A7F4A1D37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8" creationId="{97A2CED7-292E-4166-A65F-9D35FADC9568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9" creationId="{A2911DFC-E516-4BD2-A45D-0959F90986D4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0" creationId="{DC307C92-B8D4-49EF-A87D-40B379BE4B6D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1" creationId="{A86B63E7-C49A-44F0-B1B7-43FEDAB7739C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2" creationId="{8E3A755F-C60F-4BB4-8F00-7F7ACBF5596C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3" creationId="{0DF8715E-F7FC-45AC-AB07-D33DB513DDD8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4" creationId="{0EEE7FE7-BC03-4FF0-BBB4-ACBA851D7EF2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5" creationId="{92F7FC87-4827-4C17-8D53-26CF6EC72757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6" creationId="{C8F8DED2-62ED-41EE-BBAD-1BB7ADFF25DF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7" creationId="{08E1E710-1441-4FB9-8CC9-C4F8E74F32C4}"/>
          </ac:spMkLst>
        </pc:spChg>
        <pc:spChg chg="mod">
          <ac:chgData name="Karlsen, Jan Terje" userId="3868c77c-ba98-429a-bb1e-b4dd12aab7b2" providerId="ADAL" clId="{DA0B3D05-7831-4728-832F-6B38E7B9DECD}" dt="2023-08-15T10:13:35.099" v="18" actId="1076"/>
          <ac:spMkLst>
            <pc:docMk/>
            <pc:sldMk cId="1667009279" sldId="372"/>
            <ac:spMk id="18" creationId="{092CC092-82B7-4523-8470-C1ACBDC3226F}"/>
          </ac:spMkLst>
        </pc:spChg>
      </pc:sldChg>
      <pc:sldChg chg="modSp">
        <pc:chgData name="Karlsen, Jan Terje" userId="3868c77c-ba98-429a-bb1e-b4dd12aab7b2" providerId="ADAL" clId="{DA0B3D05-7831-4728-832F-6B38E7B9DECD}" dt="2023-08-15T10:16:24.731" v="36" actId="1076"/>
        <pc:sldMkLst>
          <pc:docMk/>
          <pc:sldMk cId="814829564" sldId="431"/>
        </pc:sldMkLst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3" creationId="{2A0FCE3A-D142-4D41-ABDF-E9EDAE0B934B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4" creationId="{9E345F47-92F7-4006-BDF0-542A439FAF31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5" creationId="{E80AF9E4-22B6-451F-9FE3-B86C84E54F82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6" creationId="{4A49E179-E1A2-4996-B720-B63B8CDA0E26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7" creationId="{EE9A0E7D-E47E-4C24-B30C-900A508990CC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8" creationId="{639E36CC-72EC-497C-B618-18B32C642559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9" creationId="{578FC512-F4D8-4413-B75B-4F10AE3A6D2D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0" creationId="{3CEE1E39-F125-4C33-94E1-F6676F3F84FD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1" creationId="{7A2D2391-AA66-4512-9AAC-DFB20341F15A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2" creationId="{1FE58700-3BBF-4CE9-93CA-CA7C2760ECC2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3" creationId="{E9C5F598-C071-400A-AD2D-2031F6966395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4" creationId="{3C3C144C-F4FF-418B-8D71-36ED70C02F87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5" creationId="{066E4B1F-127D-4C15-8541-6DC02B63BC68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6" creationId="{7A7455BE-2480-4B39-BCA5-FCB4DAC9A6D7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7" creationId="{332CC178-7A18-46DE-8667-F73E100CCE5F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8" creationId="{C2836791-D415-4B65-B3F7-74BB44BE30AE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19" creationId="{9FFE7435-65EE-453E-886C-5AB4A59C2A60}"/>
          </ac:spMkLst>
        </pc:spChg>
        <pc:spChg chg="mod">
          <ac:chgData name="Karlsen, Jan Terje" userId="3868c77c-ba98-429a-bb1e-b4dd12aab7b2" providerId="ADAL" clId="{DA0B3D05-7831-4728-832F-6B38E7B9DECD}" dt="2023-08-15T10:16:24.731" v="36" actId="1076"/>
          <ac:spMkLst>
            <pc:docMk/>
            <pc:sldMk cId="814829564" sldId="431"/>
            <ac:spMk id="20" creationId="{590B4DFF-E667-426D-9BA8-DF046A1F44CE}"/>
          </ac:spMkLst>
        </pc:spChg>
        <pc:grpChg chg="mod">
          <ac:chgData name="Karlsen, Jan Terje" userId="3868c77c-ba98-429a-bb1e-b4dd12aab7b2" providerId="ADAL" clId="{DA0B3D05-7831-4728-832F-6B38E7B9DECD}" dt="2023-08-15T10:16:24.731" v="36" actId="1076"/>
          <ac:grpSpMkLst>
            <pc:docMk/>
            <pc:sldMk cId="814829564" sldId="431"/>
            <ac:grpSpMk id="2" creationId="{E74B106A-0EDF-4F4D-AF5F-2B36D32610D8}"/>
          </ac:grpSpMkLst>
        </pc:grpChg>
      </pc:sldChg>
      <pc:sldChg chg="modSp mod">
        <pc:chgData name="Karlsen, Jan Terje" userId="3868c77c-ba98-429a-bb1e-b4dd12aab7b2" providerId="ADAL" clId="{DA0B3D05-7831-4728-832F-6B38E7B9DECD}" dt="2023-08-15T10:16:31.323" v="37" actId="1076"/>
        <pc:sldMkLst>
          <pc:docMk/>
          <pc:sldMk cId="3401619274" sldId="432"/>
        </pc:sldMkLst>
        <pc:graphicFrameChg chg="mod">
          <ac:chgData name="Karlsen, Jan Terje" userId="3868c77c-ba98-429a-bb1e-b4dd12aab7b2" providerId="ADAL" clId="{DA0B3D05-7831-4728-832F-6B38E7B9DECD}" dt="2023-08-15T10:16:31.323" v="37" actId="1076"/>
          <ac:graphicFrameMkLst>
            <pc:docMk/>
            <pc:sldMk cId="3401619274" sldId="432"/>
            <ac:graphicFrameMk id="9" creationId="{79068595-7778-4DCA-94E7-BA994343EB87}"/>
          </ac:graphicFrameMkLst>
        </pc:graphicFrameChg>
      </pc:sldChg>
      <pc:sldChg chg="modSp">
        <pc:chgData name="Karlsen, Jan Terje" userId="3868c77c-ba98-429a-bb1e-b4dd12aab7b2" providerId="ADAL" clId="{DA0B3D05-7831-4728-832F-6B38E7B9DECD}" dt="2023-08-15T10:16:19.683" v="35" actId="1076"/>
        <pc:sldMkLst>
          <pc:docMk/>
          <pc:sldMk cId="1950498157" sldId="434"/>
        </pc:sldMkLst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3" creationId="{2A0FCE3A-D142-4D41-ABDF-E9EDAE0B934B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4" creationId="{9E345F47-92F7-4006-BDF0-542A439FAF31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5" creationId="{E80AF9E4-22B6-451F-9FE3-B86C84E54F82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6" creationId="{4A49E179-E1A2-4996-B720-B63B8CDA0E26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7" creationId="{EE9A0E7D-E47E-4C24-B30C-900A508990CC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8" creationId="{639E36CC-72EC-497C-B618-18B32C642559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9" creationId="{578FC512-F4D8-4413-B75B-4F10AE3A6D2D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0" creationId="{3CEE1E39-F125-4C33-94E1-F6676F3F84FD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1" creationId="{7A2D2391-AA66-4512-9AAC-DFB20341F15A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2" creationId="{1FE58700-3BBF-4CE9-93CA-CA7C2760ECC2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3" creationId="{E9C5F598-C071-400A-AD2D-2031F6966395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4" creationId="{3C3C144C-F4FF-418B-8D71-36ED70C02F87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5" creationId="{066E4B1F-127D-4C15-8541-6DC02B63BC68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6" creationId="{7A7455BE-2480-4B39-BCA5-FCB4DAC9A6D7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7" creationId="{332CC178-7A18-46DE-8667-F73E100CCE5F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8" creationId="{C2836791-D415-4B65-B3F7-74BB44BE30AE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19" creationId="{9FFE7435-65EE-453E-886C-5AB4A59C2A60}"/>
          </ac:spMkLst>
        </pc:spChg>
        <pc:spChg chg="mod">
          <ac:chgData name="Karlsen, Jan Terje" userId="3868c77c-ba98-429a-bb1e-b4dd12aab7b2" providerId="ADAL" clId="{DA0B3D05-7831-4728-832F-6B38E7B9DECD}" dt="2023-08-15T10:16:19.683" v="35" actId="1076"/>
          <ac:spMkLst>
            <pc:docMk/>
            <pc:sldMk cId="1950498157" sldId="434"/>
            <ac:spMk id="20" creationId="{590B4DFF-E667-426D-9BA8-DF046A1F44CE}"/>
          </ac:spMkLst>
        </pc:spChg>
        <pc:grpChg chg="mod">
          <ac:chgData name="Karlsen, Jan Terje" userId="3868c77c-ba98-429a-bb1e-b4dd12aab7b2" providerId="ADAL" clId="{DA0B3D05-7831-4728-832F-6B38E7B9DECD}" dt="2023-08-15T10:16:19.683" v="35" actId="1076"/>
          <ac:grpSpMkLst>
            <pc:docMk/>
            <pc:sldMk cId="1950498157" sldId="434"/>
            <ac:grpSpMk id="2" creationId="{E74B106A-0EDF-4F4D-AF5F-2B36D32610D8}"/>
          </ac:grpSpMkLst>
        </pc:grpChg>
      </pc:sldChg>
      <pc:sldChg chg="modSp">
        <pc:chgData name="Karlsen, Jan Terje" userId="3868c77c-ba98-429a-bb1e-b4dd12aab7b2" providerId="ADAL" clId="{DA0B3D05-7831-4728-832F-6B38E7B9DECD}" dt="2023-08-15T10:15:50.010" v="31" actId="1076"/>
        <pc:sldMkLst>
          <pc:docMk/>
          <pc:sldMk cId="1272823924" sldId="438"/>
        </pc:sldMkLst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" creationId="{0AF341D6-98D0-4D12-91E6-C993A204D8AB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" creationId="{6E2125C4-E704-44B2-8F5C-A0AFF22ED3F9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4" creationId="{5729F453-7696-4FD1-A096-EE1AE2C1EFA0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5" creationId="{DF17B49C-0296-409C-B2CE-A1DCD1BB8ED0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6" creationId="{6AAE7093-CD7F-4179-8769-FBE12040736C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7" creationId="{B470C439-4F10-4EF6-84CE-B4AD6659A4D8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8" creationId="{7EA9E5A0-FBB2-4B65-8D47-152B59767038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9" creationId="{71C749EB-E099-4BDE-8144-6742F3C675EE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0" creationId="{39EAE302-F40D-43DF-9D66-D078B3F4A956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1" creationId="{47C42002-DB7F-4059-9FB7-4E8B824FDDB7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2" creationId="{32DBCEB9-D18D-4F77-BC98-23038272802B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3" creationId="{F5ABD212-E972-4254-8BE7-9370CD434B8A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4" creationId="{EE9D2B28-FB1F-4DEC-B23C-87BDE7730B8B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5" creationId="{F8AD50C2-1609-493C-B3A4-5433227F415E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6" creationId="{5A462B58-5622-4CA7-BD8B-0B15A7E17059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7" creationId="{B44A357C-CF8B-46F2-BB84-1C7812CE2DF8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8" creationId="{F2DAB4BF-EE54-4067-8059-6F6BE5ACA51D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19" creationId="{056838F7-1421-436E-85AE-E72D9F2C743D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0" creationId="{C2224A5F-93C5-4D4F-84CC-B97DD73ED3A9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1" creationId="{0CE86621-69B7-4742-A600-3C1B5CA9AFDB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2" creationId="{B30D8915-2FBC-4D6D-B533-E03B92287352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3" creationId="{53C0FC53-CC93-43F3-AB94-54A9A42C3826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4" creationId="{CF14032B-3722-46C2-AA6A-370E9A599255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5" creationId="{63FAFBC0-A37B-4B74-B145-85BEB017374B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6" creationId="{048F138F-8774-46AC-8AC5-EB8E6E115A79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7" creationId="{F172566E-F66B-45C3-9A69-93BDF4DC1D01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8" creationId="{D84899CF-892C-4E16-9D9B-7D76AD5EC5A9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29" creationId="{F008243D-EF58-4BBC-9ADC-096D967B1ECB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0" creationId="{8E74CF06-26E4-41AA-93AE-C5228A4BA6E7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1" creationId="{41671CA6-9946-4B54-9751-D7E7FE12A279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2" creationId="{EDFCE091-4327-4A76-8805-6457A75878F0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3" creationId="{256F12E1-6077-4806-BA44-21CC802517AE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4" creationId="{9A28AAF2-EC62-4C00-93C1-F2D4207D6710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5" creationId="{36F96E8F-C387-471B-8F05-34F528DB990E}"/>
          </ac:spMkLst>
        </pc:spChg>
        <pc:spChg chg="mod">
          <ac:chgData name="Karlsen, Jan Terje" userId="3868c77c-ba98-429a-bb1e-b4dd12aab7b2" providerId="ADAL" clId="{DA0B3D05-7831-4728-832F-6B38E7B9DECD}" dt="2023-08-15T10:15:50.010" v="31" actId="1076"/>
          <ac:spMkLst>
            <pc:docMk/>
            <pc:sldMk cId="1272823924" sldId="438"/>
            <ac:spMk id="36" creationId="{9B5327E5-37A7-4C2D-BAA5-28C878536D12}"/>
          </ac:spMkLst>
        </pc:spChg>
      </pc:sldChg>
      <pc:sldChg chg="modSp">
        <pc:chgData name="Karlsen, Jan Terje" userId="3868c77c-ba98-429a-bb1e-b4dd12aab7b2" providerId="ADAL" clId="{DA0B3D05-7831-4728-832F-6B38E7B9DECD}" dt="2023-08-15T10:15:37.856" v="30" actId="1076"/>
        <pc:sldMkLst>
          <pc:docMk/>
          <pc:sldMk cId="1688392352" sldId="439"/>
        </pc:sldMkLst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" creationId="{85D65D67-B165-4BA8-968A-D5E62D375B8B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3" creationId="{58A4B8A6-C6E3-466A-A593-A82EDEBEE890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4" creationId="{0A00137E-D70E-4726-8A6F-DA7CC9FA2900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5" creationId="{CE89FA93-3737-4AFF-8CA9-3E8F9F463498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9" creationId="{F03DDA0A-C78C-4092-8C69-5FF197F3A4A5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10" creationId="{0186D919-E3A0-43AA-8579-C882E882541F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11" creationId="{BAB67CE8-169A-4D5C-B80E-CC17D0EB57B9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12" creationId="{137F653F-C3CC-4AC9-949D-612986036BCB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13" creationId="{4628A2F6-0918-421D-808F-2237F03D134F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14" creationId="{271B58B6-6A40-4702-8BD4-E84CFC29969E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15" creationId="{159EB3BE-BC74-4A3F-B824-B3031E8449F1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16" creationId="{FE0E46BA-BAE7-4268-9263-ED76339917CB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3" creationId="{78FAA288-6A00-4896-A08B-BC906223BE67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4" creationId="{FE0D6D29-DDAE-463F-BB95-D59D1E730D47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5" creationId="{106A4619-0D09-4AAC-BB93-17C2FD78014A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6" creationId="{CE8F5B33-D366-4A14-A236-603B14AFF6FD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7" creationId="{283A8397-827E-41F6-8ED6-F32D67220FB2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8" creationId="{12D66657-AA32-4CC6-9CF3-255CE3700D33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29" creationId="{B50A0EB2-79FB-4974-BCBE-B4D6143E4101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30" creationId="{C802EAE4-40BC-4655-8AB3-60C2C9E4E5D4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31" creationId="{ECF6AE36-23FC-480E-95EF-380FC52346C6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32" creationId="{63A4B2AC-B204-4900-9A12-C4D425AE5326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33" creationId="{B1B86F7A-771D-41F4-AC0E-77FE2CF1014F}"/>
          </ac:spMkLst>
        </pc:spChg>
        <pc:spChg chg="mod">
          <ac:chgData name="Karlsen, Jan Terje" userId="3868c77c-ba98-429a-bb1e-b4dd12aab7b2" providerId="ADAL" clId="{DA0B3D05-7831-4728-832F-6B38E7B9DECD}" dt="2023-08-15T10:15:37.856" v="30" actId="1076"/>
          <ac:spMkLst>
            <pc:docMk/>
            <pc:sldMk cId="1688392352" sldId="439"/>
            <ac:spMk id="34" creationId="{91FF18F1-4916-4EB9-B665-2C3276DFFDDF}"/>
          </ac:spMkLst>
        </pc:sp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6" creationId="{59B47B05-79A6-42FD-A104-CE77B0D7F3F3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7" creationId="{752EC6E2-4A27-40E5-A602-E8CA6DD1FE49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8" creationId="{7D408925-07CA-4D86-A830-C236911D2007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17" creationId="{72DC12F4-8FF1-4272-A754-50256F490321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18" creationId="{2061E88B-B7F8-491E-981A-6FFD23D5D0F6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19" creationId="{8B059AE4-0006-4AD4-BE7A-5C65C6DC25BA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20" creationId="{2BDDA041-F0F6-497A-A542-881C484F3EB0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21" creationId="{BA121C7F-FA8D-4B3E-861F-19E8CADAAE05}"/>
          </ac:cxnSpMkLst>
        </pc:cxnChg>
        <pc:cxnChg chg="mod">
          <ac:chgData name="Karlsen, Jan Terje" userId="3868c77c-ba98-429a-bb1e-b4dd12aab7b2" providerId="ADAL" clId="{DA0B3D05-7831-4728-832F-6B38E7B9DECD}" dt="2023-08-15T10:15:37.856" v="30" actId="1076"/>
          <ac:cxnSpMkLst>
            <pc:docMk/>
            <pc:sldMk cId="1688392352" sldId="439"/>
            <ac:cxnSpMk id="22" creationId="{CF1906F6-0B46-4C24-80A9-5C82F30D7055}"/>
          </ac:cxnSpMkLst>
        </pc:cxnChg>
      </pc:sldChg>
      <pc:sldChg chg="modSp">
        <pc:chgData name="Karlsen, Jan Terje" userId="3868c77c-ba98-429a-bb1e-b4dd12aab7b2" providerId="ADAL" clId="{DA0B3D05-7831-4728-832F-6B38E7B9DECD}" dt="2023-08-15T10:11:12.547" v="3" actId="1076"/>
        <pc:sldMkLst>
          <pc:docMk/>
          <pc:sldMk cId="2851259274" sldId="443"/>
        </pc:sldMkLst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2" creationId="{BB147594-D48B-4897-A33C-3FAAE085F9D9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3" creationId="{C54ABB28-FC6B-4935-93DD-C7DEEA77B56F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4" creationId="{D3A017AC-BFD2-4329-91A2-DE4B1F222F90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5" creationId="{4641E6A5-7D87-4367-880E-41A23E495668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6" creationId="{805CAA2E-3CFF-4914-BB02-12DDFA8A45F2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7" creationId="{050F8A7F-0B62-4DC1-A392-2B06BB13394C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8" creationId="{CAF8184D-0062-4CC6-A9D5-FB64745D1424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9" creationId="{C05524FD-7666-4DF9-B413-1BA242362EE8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0" creationId="{D9841F0C-0880-46FF-BFFD-D4A6AD697DEA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1" creationId="{ED430C10-7A9E-48AC-B59E-39435D14CA36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2" creationId="{44E64555-155B-49E7-A0F6-817E551F4631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3" creationId="{75881158-90BA-42E4-BEF6-3F58B48CEB43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4" creationId="{30D2FE1C-AF4A-4BE7-9824-B91B02D5645D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5" creationId="{1D10B460-30F0-444B-A9B9-398AF6CDB705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6" creationId="{48BDAC2D-5B1A-4D23-BC12-336BD45F23DC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7" creationId="{DF9FE437-9DB2-421F-8B9F-11E8298F0022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8" creationId="{6EF25695-0577-42C0-8F5B-1EDAA71897D6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19" creationId="{4A8051C1-91BD-46EA-A1EA-13329F1721F0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20" creationId="{DEEFD772-D2A8-4033-ABEE-2D56670CCECE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21" creationId="{DAAF2A06-9427-4598-93B4-274E318CA595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22" creationId="{5EDC3BD3-5788-4617-849E-2E88004DF577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23" creationId="{7DB2D3AF-1080-4220-A381-BA1708B83C9E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24" creationId="{18189170-714F-4056-9DDB-B63033DD66E9}"/>
          </ac:spMkLst>
        </pc:spChg>
        <pc:spChg chg="mod">
          <ac:chgData name="Karlsen, Jan Terje" userId="3868c77c-ba98-429a-bb1e-b4dd12aab7b2" providerId="ADAL" clId="{DA0B3D05-7831-4728-832F-6B38E7B9DECD}" dt="2023-08-15T10:11:12.547" v="3" actId="1076"/>
          <ac:spMkLst>
            <pc:docMk/>
            <pc:sldMk cId="2851259274" sldId="443"/>
            <ac:spMk id="25" creationId="{934DDDF6-76A0-4023-B908-0067750BA5A0}"/>
          </ac:spMkLst>
        </pc:spChg>
      </pc:sldChg>
      <pc:sldChg chg="modSp mod">
        <pc:chgData name="Karlsen, Jan Terje" userId="3868c77c-ba98-429a-bb1e-b4dd12aab7b2" providerId="ADAL" clId="{DA0B3D05-7831-4728-832F-6B38E7B9DECD}" dt="2023-08-15T10:11:20.140" v="4" actId="1076"/>
        <pc:sldMkLst>
          <pc:docMk/>
          <pc:sldMk cId="3745895073" sldId="445"/>
        </pc:sldMkLst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3" creationId="{07EAB3F8-9A3E-4B1D-BD94-4E88C1B12E0C}"/>
          </ac:spMkLst>
        </pc:spChg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4" creationId="{338FDC77-C32E-4525-BCD0-599501E7C28C}"/>
          </ac:spMkLst>
        </pc:spChg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5" creationId="{1EC4D8D2-C03C-4E9A-A181-959B8CCC866B}"/>
          </ac:spMkLst>
        </pc:spChg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6" creationId="{C22EFC0C-E463-4F53-AA60-4F5F571AFEC7}"/>
          </ac:spMkLst>
        </pc:spChg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7" creationId="{6C71AEB6-E6BB-4DFD-842F-8830966408C2}"/>
          </ac:spMkLst>
        </pc:spChg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8" creationId="{71E03E24-D9A4-408A-B6D7-4F4E0A995700}"/>
          </ac:spMkLst>
        </pc:spChg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9" creationId="{435C4E39-6CBD-4E4B-9DE6-26080C1B4C85}"/>
          </ac:spMkLst>
        </pc:spChg>
        <pc:spChg chg="mod">
          <ac:chgData name="Karlsen, Jan Terje" userId="3868c77c-ba98-429a-bb1e-b4dd12aab7b2" providerId="ADAL" clId="{DA0B3D05-7831-4728-832F-6B38E7B9DECD}" dt="2023-08-15T10:11:20.140" v="4" actId="1076"/>
          <ac:spMkLst>
            <pc:docMk/>
            <pc:sldMk cId="3745895073" sldId="445"/>
            <ac:spMk id="10" creationId="{1A39BD17-D79A-4BDB-AB36-F9CDC98039A7}"/>
          </ac:spMkLst>
        </pc:spChg>
      </pc:sldChg>
      <pc:sldChg chg="modSp mod">
        <pc:chgData name="Karlsen, Jan Terje" userId="3868c77c-ba98-429a-bb1e-b4dd12aab7b2" providerId="ADAL" clId="{DA0B3D05-7831-4728-832F-6B38E7B9DECD}" dt="2023-08-15T10:11:57.882" v="7" actId="1076"/>
        <pc:sldMkLst>
          <pc:docMk/>
          <pc:sldMk cId="213686364" sldId="447"/>
        </pc:sldMkLst>
        <pc:graphicFrameChg chg="mod">
          <ac:chgData name="Karlsen, Jan Terje" userId="3868c77c-ba98-429a-bb1e-b4dd12aab7b2" providerId="ADAL" clId="{DA0B3D05-7831-4728-832F-6B38E7B9DECD}" dt="2023-08-15T10:11:57.882" v="7" actId="1076"/>
          <ac:graphicFrameMkLst>
            <pc:docMk/>
            <pc:sldMk cId="213686364" sldId="447"/>
            <ac:graphicFrameMk id="3" creationId="{EB06D949-B6DB-48CC-BF78-0C28075D0EE9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7.882" v="7" actId="1076"/>
          <ac:graphicFrameMkLst>
            <pc:docMk/>
            <pc:sldMk cId="213686364" sldId="447"/>
            <ac:graphicFrameMk id="4" creationId="{C94DA567-3A5D-400F-A05A-E2CDA86F6EC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7.882" v="7" actId="1076"/>
          <ac:graphicFrameMkLst>
            <pc:docMk/>
            <pc:sldMk cId="213686364" sldId="447"/>
            <ac:graphicFrameMk id="5" creationId="{BC71A954-C7A5-4220-9ABE-E3B24A85485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7.882" v="7" actId="1076"/>
          <ac:graphicFrameMkLst>
            <pc:docMk/>
            <pc:sldMk cId="213686364" sldId="447"/>
            <ac:graphicFrameMk id="11" creationId="{F1053770-1426-47A5-A61F-8F21C261F82C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7.882" v="7" actId="1076"/>
          <ac:graphicFrameMkLst>
            <pc:docMk/>
            <pc:sldMk cId="213686364" sldId="447"/>
            <ac:graphicFrameMk id="12" creationId="{328B97F4-9B18-4363-A224-213719FE3A7F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7.882" v="7" actId="1076"/>
          <ac:graphicFrameMkLst>
            <pc:docMk/>
            <pc:sldMk cId="213686364" sldId="447"/>
            <ac:graphicFrameMk id="13" creationId="{A0BC450E-F3F1-4E35-9FC1-14D21083840A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1:57.882" v="7" actId="1076"/>
          <ac:graphicFrameMkLst>
            <pc:docMk/>
            <pc:sldMk cId="213686364" sldId="447"/>
            <ac:graphicFrameMk id="14" creationId="{842E39FB-CEB6-49E6-AA39-54FB5BBE9E1B}"/>
          </ac:graphicFrameMkLst>
        </pc:graphicFrame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18" creationId="{E74EBC87-99C1-4CAC-A484-5174C0A2CF80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19" creationId="{333CC5CC-5A13-413B-96E7-FB061A07444C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22" creationId="{C7A2423C-F7AB-472E-A611-0B573E1F5284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25" creationId="{0C0E231E-7D24-4794-9ACD-EEF754D27DB9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26" creationId="{02B75E66-7D7E-4038-8322-58B467BA4DA6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28" creationId="{FA8E0729-4E55-4551-A5B3-4EB9A0738EBA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31" creationId="{6069EE64-1C58-4A5B-84F2-B9B809DD845A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32" creationId="{58257551-2BFE-42F1-92F9-C3251B37B5E6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34" creationId="{CE5E7EBC-6AC2-49CB-9D8C-764DB4022945}"/>
          </ac:cxnSpMkLst>
        </pc:cxnChg>
        <pc:cxnChg chg="mod">
          <ac:chgData name="Karlsen, Jan Terje" userId="3868c77c-ba98-429a-bb1e-b4dd12aab7b2" providerId="ADAL" clId="{DA0B3D05-7831-4728-832F-6B38E7B9DECD}" dt="2023-08-15T10:11:57.882" v="7" actId="1076"/>
          <ac:cxnSpMkLst>
            <pc:docMk/>
            <pc:sldMk cId="213686364" sldId="447"/>
            <ac:cxnSpMk id="37" creationId="{43D67E45-811F-42B1-AB13-71021685F7F9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2:05.973" v="8" actId="1076"/>
        <pc:sldMkLst>
          <pc:docMk/>
          <pc:sldMk cId="3380637658" sldId="448"/>
        </pc:sldMkLst>
        <pc:graphicFrameChg chg="mod">
          <ac:chgData name="Karlsen, Jan Terje" userId="3868c77c-ba98-429a-bb1e-b4dd12aab7b2" providerId="ADAL" clId="{DA0B3D05-7831-4728-832F-6B38E7B9DECD}" dt="2023-08-15T10:12:05.973" v="8" actId="1076"/>
          <ac:graphicFrameMkLst>
            <pc:docMk/>
            <pc:sldMk cId="3380637658" sldId="448"/>
            <ac:graphicFrameMk id="3" creationId="{EB06D949-B6DB-48CC-BF78-0C28075D0EE9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05.973" v="8" actId="1076"/>
          <ac:graphicFrameMkLst>
            <pc:docMk/>
            <pc:sldMk cId="3380637658" sldId="448"/>
            <ac:graphicFrameMk id="4" creationId="{C94DA567-3A5D-400F-A05A-E2CDA86F6EC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05.973" v="8" actId="1076"/>
          <ac:graphicFrameMkLst>
            <pc:docMk/>
            <pc:sldMk cId="3380637658" sldId="448"/>
            <ac:graphicFrameMk id="5" creationId="{BC71A954-C7A5-4220-9ABE-E3B24A854851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05.973" v="8" actId="1076"/>
          <ac:graphicFrameMkLst>
            <pc:docMk/>
            <pc:sldMk cId="3380637658" sldId="448"/>
            <ac:graphicFrameMk id="11" creationId="{F1053770-1426-47A5-A61F-8F21C261F82C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05.973" v="8" actId="1076"/>
          <ac:graphicFrameMkLst>
            <pc:docMk/>
            <pc:sldMk cId="3380637658" sldId="448"/>
            <ac:graphicFrameMk id="12" creationId="{328B97F4-9B18-4363-A224-213719FE3A7F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05.973" v="8" actId="1076"/>
          <ac:graphicFrameMkLst>
            <pc:docMk/>
            <pc:sldMk cId="3380637658" sldId="448"/>
            <ac:graphicFrameMk id="13" creationId="{A0BC450E-F3F1-4E35-9FC1-14D21083840A}"/>
          </ac:graphicFrameMkLst>
        </pc:graphicFrameChg>
        <pc:graphicFrameChg chg="mod">
          <ac:chgData name="Karlsen, Jan Terje" userId="3868c77c-ba98-429a-bb1e-b4dd12aab7b2" providerId="ADAL" clId="{DA0B3D05-7831-4728-832F-6B38E7B9DECD}" dt="2023-08-15T10:12:05.973" v="8" actId="1076"/>
          <ac:graphicFrameMkLst>
            <pc:docMk/>
            <pc:sldMk cId="3380637658" sldId="448"/>
            <ac:graphicFrameMk id="14" creationId="{842E39FB-CEB6-49E6-AA39-54FB5BBE9E1B}"/>
          </ac:graphicFrameMkLst>
        </pc:graphicFrame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18" creationId="{E74EBC87-99C1-4CAC-A484-5174C0A2CF80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19" creationId="{333CC5CC-5A13-413B-96E7-FB061A07444C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22" creationId="{C7A2423C-F7AB-472E-A611-0B573E1F5284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25" creationId="{0C0E231E-7D24-4794-9ACD-EEF754D27DB9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26" creationId="{02B75E66-7D7E-4038-8322-58B467BA4DA6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28" creationId="{FA8E0729-4E55-4551-A5B3-4EB9A0738EBA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31" creationId="{6069EE64-1C58-4A5B-84F2-B9B809DD845A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32" creationId="{58257551-2BFE-42F1-92F9-C3251B37B5E6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34" creationId="{CE5E7EBC-6AC2-49CB-9D8C-764DB4022945}"/>
          </ac:cxnSpMkLst>
        </pc:cxnChg>
        <pc:cxnChg chg="mod">
          <ac:chgData name="Karlsen, Jan Terje" userId="3868c77c-ba98-429a-bb1e-b4dd12aab7b2" providerId="ADAL" clId="{DA0B3D05-7831-4728-832F-6B38E7B9DECD}" dt="2023-08-15T10:12:05.973" v="8" actId="1076"/>
          <ac:cxnSpMkLst>
            <pc:docMk/>
            <pc:sldMk cId="3380637658" sldId="448"/>
            <ac:cxnSpMk id="37" creationId="{43D67E45-811F-42B1-AB13-71021685F7F9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2:13.516" v="9" actId="1076"/>
        <pc:sldMkLst>
          <pc:docMk/>
          <pc:sldMk cId="3208294408" sldId="449"/>
        </pc:sldMkLst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8" creationId="{65D77DFA-A541-4488-B965-78EC51F21D87}"/>
          </ac:spMkLst>
        </pc:spChg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10" creationId="{276E2CF9-63E7-43F0-96CB-62D5EAD9754A}"/>
          </ac:spMkLst>
        </pc:spChg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13" creationId="{15018A44-A5C5-4C5E-9791-86498DA88DDD}"/>
          </ac:spMkLst>
        </pc:spChg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14" creationId="{0673581C-AAA7-4CA2-95CE-6768E860690D}"/>
          </ac:spMkLst>
        </pc:spChg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15" creationId="{0088786C-D798-4822-B719-6360E6194A7E}"/>
          </ac:spMkLst>
        </pc:spChg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16" creationId="{AE4D7FB8-32C4-4DE9-B4E6-19840F0262A4}"/>
          </ac:spMkLst>
        </pc:spChg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17" creationId="{ACDE0CCB-CB5B-4629-A939-A516F5343FE7}"/>
          </ac:spMkLst>
        </pc:spChg>
        <pc:spChg chg="mod">
          <ac:chgData name="Karlsen, Jan Terje" userId="3868c77c-ba98-429a-bb1e-b4dd12aab7b2" providerId="ADAL" clId="{DA0B3D05-7831-4728-832F-6B38E7B9DECD}" dt="2023-08-15T10:12:13.516" v="9" actId="1076"/>
          <ac:spMkLst>
            <pc:docMk/>
            <pc:sldMk cId="3208294408" sldId="449"/>
            <ac:spMk id="18" creationId="{E2EE1AC9-C64F-4D60-909C-6D77CF8DC829}"/>
          </ac:spMkLst>
        </pc:spChg>
        <pc:graphicFrameChg chg="mod">
          <ac:chgData name="Karlsen, Jan Terje" userId="3868c77c-ba98-429a-bb1e-b4dd12aab7b2" providerId="ADAL" clId="{DA0B3D05-7831-4728-832F-6B38E7B9DECD}" dt="2023-08-15T10:12:13.516" v="9" actId="1076"/>
          <ac:graphicFrameMkLst>
            <pc:docMk/>
            <pc:sldMk cId="3208294408" sldId="449"/>
            <ac:graphicFrameMk id="7" creationId="{5EAC1A57-4D6C-4391-85E3-DB6CFFC7A080}"/>
          </ac:graphicFrameMkLst>
        </pc:graphicFrameChg>
        <pc:cxnChg chg="mod">
          <ac:chgData name="Karlsen, Jan Terje" userId="3868c77c-ba98-429a-bb1e-b4dd12aab7b2" providerId="ADAL" clId="{DA0B3D05-7831-4728-832F-6B38E7B9DECD}" dt="2023-08-15T10:12:13.516" v="9" actId="1076"/>
          <ac:cxnSpMkLst>
            <pc:docMk/>
            <pc:sldMk cId="3208294408" sldId="449"/>
            <ac:cxnSpMk id="5" creationId="{BA090A8A-DB6B-4B40-830C-6B41B8DC8FE7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4:01.447" v="21" actId="1076"/>
        <pc:sldMkLst>
          <pc:docMk/>
          <pc:sldMk cId="2777135285" sldId="451"/>
        </pc:sldMkLst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45" creationId="{A084D2A4-796F-4957-8BB0-2C77F59BD74A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46" creationId="{DB55295A-3295-4FC9-B914-679C1B939F70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47" creationId="{9B7FF520-0EB7-41A3-98B5-3A8283F122BC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48" creationId="{6C80958E-66EE-4B4F-A76D-B74D87942BA3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49" creationId="{40A8D741-2734-404B-8439-22274B72397A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55" creationId="{BE834178-39E3-4B76-B4FB-03AB8855D201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56" creationId="{994DB04B-67D1-42D3-AFAA-C122DECC0E63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57" creationId="{AB49E686-1212-41BB-8627-7DFF5DA33E92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64" creationId="{7ADAB799-CB41-4D2B-AEF9-E85A5747C734}"/>
          </ac:spMkLst>
        </pc:spChg>
        <pc:spChg chg="mod">
          <ac:chgData name="Karlsen, Jan Terje" userId="3868c77c-ba98-429a-bb1e-b4dd12aab7b2" providerId="ADAL" clId="{DA0B3D05-7831-4728-832F-6B38E7B9DECD}" dt="2023-08-15T10:14:01.447" v="21" actId="1076"/>
          <ac:spMkLst>
            <pc:docMk/>
            <pc:sldMk cId="2777135285" sldId="451"/>
            <ac:spMk id="65" creationId="{CDC14083-2479-453B-856E-424720E3CFF9}"/>
          </ac:spMkLst>
        </pc:spChg>
        <pc:cxnChg chg="mod">
          <ac:chgData name="Karlsen, Jan Terje" userId="3868c77c-ba98-429a-bb1e-b4dd12aab7b2" providerId="ADAL" clId="{DA0B3D05-7831-4728-832F-6B38E7B9DECD}" dt="2023-08-15T10:14:01.447" v="21" actId="1076"/>
          <ac:cxnSpMkLst>
            <pc:docMk/>
            <pc:sldMk cId="2777135285" sldId="451"/>
            <ac:cxnSpMk id="50" creationId="{EE00F99D-37B2-4D7A-B0F7-7B7DC60897F1}"/>
          </ac:cxnSpMkLst>
        </pc:cxnChg>
        <pc:cxnChg chg="mod">
          <ac:chgData name="Karlsen, Jan Terje" userId="3868c77c-ba98-429a-bb1e-b4dd12aab7b2" providerId="ADAL" clId="{DA0B3D05-7831-4728-832F-6B38E7B9DECD}" dt="2023-08-15T10:14:01.447" v="21" actId="1076"/>
          <ac:cxnSpMkLst>
            <pc:docMk/>
            <pc:sldMk cId="2777135285" sldId="451"/>
            <ac:cxnSpMk id="51" creationId="{B5E73390-6034-42E5-B25C-5005052A7EAE}"/>
          </ac:cxnSpMkLst>
        </pc:cxnChg>
        <pc:cxnChg chg="mod">
          <ac:chgData name="Karlsen, Jan Terje" userId="3868c77c-ba98-429a-bb1e-b4dd12aab7b2" providerId="ADAL" clId="{DA0B3D05-7831-4728-832F-6B38E7B9DECD}" dt="2023-08-15T10:14:01.447" v="21" actId="1076"/>
          <ac:cxnSpMkLst>
            <pc:docMk/>
            <pc:sldMk cId="2777135285" sldId="451"/>
            <ac:cxnSpMk id="52" creationId="{7A23BAC0-92EA-41BD-8725-A33C6C25A824}"/>
          </ac:cxnSpMkLst>
        </pc:cxnChg>
        <pc:cxnChg chg="mod">
          <ac:chgData name="Karlsen, Jan Terje" userId="3868c77c-ba98-429a-bb1e-b4dd12aab7b2" providerId="ADAL" clId="{DA0B3D05-7831-4728-832F-6B38E7B9DECD}" dt="2023-08-15T10:14:01.447" v="21" actId="1076"/>
          <ac:cxnSpMkLst>
            <pc:docMk/>
            <pc:sldMk cId="2777135285" sldId="451"/>
            <ac:cxnSpMk id="53" creationId="{96B91B8D-0428-4948-AFCE-EC761C745E92}"/>
          </ac:cxnSpMkLst>
        </pc:cxnChg>
        <pc:cxnChg chg="mod">
          <ac:chgData name="Karlsen, Jan Terje" userId="3868c77c-ba98-429a-bb1e-b4dd12aab7b2" providerId="ADAL" clId="{DA0B3D05-7831-4728-832F-6B38E7B9DECD}" dt="2023-08-15T10:14:01.447" v="21" actId="1076"/>
          <ac:cxnSpMkLst>
            <pc:docMk/>
            <pc:sldMk cId="2777135285" sldId="451"/>
            <ac:cxnSpMk id="54" creationId="{55111395-04DC-4933-8546-C281826CC05A}"/>
          </ac:cxnSpMkLst>
        </pc:cxnChg>
      </pc:sldChg>
      <pc:sldChg chg="modSp">
        <pc:chgData name="Karlsen, Jan Terje" userId="3868c77c-ba98-429a-bb1e-b4dd12aab7b2" providerId="ADAL" clId="{DA0B3D05-7831-4728-832F-6B38E7B9DECD}" dt="2023-08-15T10:15:58.119" v="32" actId="1076"/>
        <pc:sldMkLst>
          <pc:docMk/>
          <pc:sldMk cId="3085009816" sldId="453"/>
        </pc:sldMkLst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" creationId="{26695E9C-1510-40DD-2A69-DF78961076ED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" creationId="{9F1CE4FA-94C6-BC06-3D6C-399D68F8118B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4" creationId="{DCE520D9-E605-D611-3D47-8180D9AF7A1F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5" creationId="{0E3A6758-EA8F-1672-468E-E134B2662FC5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6" creationId="{0CDBCC96-7EBE-FDDE-947D-8117C796388D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7" creationId="{3CAE69A7-1EA5-038A-E69C-06B2C0420EE7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8" creationId="{13B1AECB-5CD6-515D-9E21-8465474D1B55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9" creationId="{0875C725-CDD8-7BEF-091C-527EB108BDC1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0" creationId="{73C2254E-FDC4-A496-7A34-06FC35902FB5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1" creationId="{9DFB183C-46FB-D69C-7006-3DB122A49DEF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2" creationId="{2ADFE42A-8BBB-4B0C-876A-2D84E8ABD0F7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3" creationId="{4BC4CDCD-3353-7C93-2663-A5EA1EB44A57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4" creationId="{5374FB70-8E4F-CE90-6F09-547A866F08D3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5" creationId="{DC7E48A1-B15E-58D9-EF75-35E23CC1963A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6" creationId="{318C974E-CCCC-3B3A-97A6-D0E5AAD0818E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7" creationId="{108267DA-8441-272E-49E1-1905CC2180B5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8" creationId="{E3FC8FBD-5533-30ED-DD5E-20D9DAE02D7A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19" creationId="{C8B504C9-298D-621D-9045-B6D7C83A3B8A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0" creationId="{9E66662D-FA93-CAA2-C981-43E386551A9F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1" creationId="{491F30FC-E3B8-1FB0-8BC7-45C1C968CDED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2" creationId="{3DCB2CB7-E93B-E721-9D61-6DCFA2F34E26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3" creationId="{F307956F-1D5E-25AC-7670-D2FE9B1237E9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4" creationId="{F62AD447-82A9-DB3E-AE91-9AFE02E9A096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5" creationId="{55A95C5B-B24A-78FF-C476-90DD18CA3517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6" creationId="{58C3D954-C407-28B7-A2D2-A3D7765FFF40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7" creationId="{D1E9ECAF-D05B-2C4D-04DA-976A3B5F3818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8" creationId="{823CCD22-45B2-F8B9-04F8-DB90E946E322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29" creationId="{2F9871CF-D1F6-A1F2-D1B4-1D19E963A8F0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0" creationId="{6C1DD333-538D-6E53-08B0-C512DCAE4299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1" creationId="{11E80A04-0167-2224-4DAB-5B665F76F93E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2" creationId="{03D71959-448F-D173-EDCB-ECBCB7E7B8D1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3" creationId="{24F87AD2-25CB-A3AD-3FBC-1F78D1E99481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4" creationId="{1E67DF2A-4B3C-5598-8A32-D8CF111D3445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5" creationId="{41F9D009-6EFC-204E-28AC-F021CC0BC131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6" creationId="{9F71E23A-1219-A875-A5F1-4E987A69093F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7" creationId="{546C9EA3-4ADA-458B-724D-F13D297C7319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8" creationId="{296D95CE-9A52-193E-B1B3-F8279D9C8CD7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39" creationId="{9521042C-0795-5315-A7B5-A69E5E01FB13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43" creationId="{2586B1C8-B132-2CEC-73FA-2A8EC51D21F5}"/>
          </ac:spMkLst>
        </pc:spChg>
        <pc:spChg chg="mod">
          <ac:chgData name="Karlsen, Jan Terje" userId="3868c77c-ba98-429a-bb1e-b4dd12aab7b2" providerId="ADAL" clId="{DA0B3D05-7831-4728-832F-6B38E7B9DECD}" dt="2023-08-15T10:15:58.119" v="32" actId="1076"/>
          <ac:spMkLst>
            <pc:docMk/>
            <pc:sldMk cId="3085009816" sldId="453"/>
            <ac:spMk id="44" creationId="{81C76635-9FFA-CA91-3FC3-2B33C2708D31}"/>
          </ac:spMkLst>
        </pc:spChg>
        <pc:picChg chg="mod">
          <ac:chgData name="Karlsen, Jan Terje" userId="3868c77c-ba98-429a-bb1e-b4dd12aab7b2" providerId="ADAL" clId="{DA0B3D05-7831-4728-832F-6B38E7B9DECD}" dt="2023-08-15T10:15:58.119" v="32" actId="1076"/>
          <ac:picMkLst>
            <pc:docMk/>
            <pc:sldMk cId="3085009816" sldId="453"/>
            <ac:picMk id="40" creationId="{9928CD33-DBDF-B1A5-C5C0-564770DE4D66}"/>
          </ac:picMkLst>
        </pc:picChg>
        <pc:picChg chg="mod">
          <ac:chgData name="Karlsen, Jan Terje" userId="3868c77c-ba98-429a-bb1e-b4dd12aab7b2" providerId="ADAL" clId="{DA0B3D05-7831-4728-832F-6B38E7B9DECD}" dt="2023-08-15T10:15:58.119" v="32" actId="1076"/>
          <ac:picMkLst>
            <pc:docMk/>
            <pc:sldMk cId="3085009816" sldId="453"/>
            <ac:picMk id="41" creationId="{2C351CA9-0D5B-C56A-CE45-550A657490A6}"/>
          </ac:picMkLst>
        </pc:picChg>
        <pc:picChg chg="mod">
          <ac:chgData name="Karlsen, Jan Terje" userId="3868c77c-ba98-429a-bb1e-b4dd12aab7b2" providerId="ADAL" clId="{DA0B3D05-7831-4728-832F-6B38E7B9DECD}" dt="2023-08-15T10:15:58.119" v="32" actId="1076"/>
          <ac:picMkLst>
            <pc:docMk/>
            <pc:sldMk cId="3085009816" sldId="453"/>
            <ac:picMk id="42" creationId="{40DB1752-7784-9492-0C9B-1235679CBB59}"/>
          </ac:picMkLst>
        </pc:picChg>
        <pc:picChg chg="mod">
          <ac:chgData name="Karlsen, Jan Terje" userId="3868c77c-ba98-429a-bb1e-b4dd12aab7b2" providerId="ADAL" clId="{DA0B3D05-7831-4728-832F-6B38E7B9DECD}" dt="2023-08-15T10:15:58.119" v="32" actId="1076"/>
          <ac:picMkLst>
            <pc:docMk/>
            <pc:sldMk cId="3085009816" sldId="453"/>
            <ac:picMk id="45" creationId="{E7327A4D-2344-D799-18C1-0F0C34700627}"/>
          </ac:picMkLst>
        </pc:picChg>
        <pc:picChg chg="mod">
          <ac:chgData name="Karlsen, Jan Terje" userId="3868c77c-ba98-429a-bb1e-b4dd12aab7b2" providerId="ADAL" clId="{DA0B3D05-7831-4728-832F-6B38E7B9DECD}" dt="2023-08-15T10:15:58.119" v="32" actId="1076"/>
          <ac:picMkLst>
            <pc:docMk/>
            <pc:sldMk cId="3085009816" sldId="453"/>
            <ac:picMk id="46" creationId="{E600352F-6BEB-D441-EAD9-E6E3E821A276}"/>
          </ac:picMkLst>
        </pc:picChg>
      </pc:sldChg>
      <pc:sldChg chg="modSp mod">
        <pc:chgData name="Karlsen, Jan Terje" userId="3868c77c-ba98-429a-bb1e-b4dd12aab7b2" providerId="ADAL" clId="{DA0B3D05-7831-4728-832F-6B38E7B9DECD}" dt="2023-08-15T10:17:13.053" v="42" actId="1076"/>
        <pc:sldMkLst>
          <pc:docMk/>
          <pc:sldMk cId="1355029098" sldId="461"/>
        </pc:sldMkLst>
        <pc:spChg chg="mod">
          <ac:chgData name="Karlsen, Jan Terje" userId="3868c77c-ba98-429a-bb1e-b4dd12aab7b2" providerId="ADAL" clId="{DA0B3D05-7831-4728-832F-6B38E7B9DECD}" dt="2023-08-15T10:17:13.053" v="42" actId="1076"/>
          <ac:spMkLst>
            <pc:docMk/>
            <pc:sldMk cId="1355029098" sldId="461"/>
            <ac:spMk id="6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13.053" v="42" actId="1076"/>
          <ac:spMkLst>
            <pc:docMk/>
            <pc:sldMk cId="1355029098" sldId="461"/>
            <ac:spMk id="7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13.053" v="42" actId="1076"/>
          <ac:spMkLst>
            <pc:docMk/>
            <pc:sldMk cId="1355029098" sldId="461"/>
            <ac:spMk id="8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13.053" v="42" actId="1076"/>
          <ac:spMkLst>
            <pc:docMk/>
            <pc:sldMk cId="1355029098" sldId="461"/>
            <ac:spMk id="9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13.053" v="42" actId="1076"/>
          <ac:spMkLst>
            <pc:docMk/>
            <pc:sldMk cId="1355029098" sldId="461"/>
            <ac:spMk id="10" creationId="{00000000-0000-0000-0000-000000000000}"/>
          </ac:spMkLst>
        </pc:spChg>
      </pc:sldChg>
      <pc:sldChg chg="modSp mod">
        <pc:chgData name="Karlsen, Jan Terje" userId="3868c77c-ba98-429a-bb1e-b4dd12aab7b2" providerId="ADAL" clId="{DA0B3D05-7831-4728-832F-6B38E7B9DECD}" dt="2023-08-15T10:16:52.926" v="39" actId="1076"/>
        <pc:sldMkLst>
          <pc:docMk/>
          <pc:sldMk cId="2299793193" sldId="463"/>
        </pc:sldMkLst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2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3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4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5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6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7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8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9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6:52.926" v="39" actId="1076"/>
          <ac:spMkLst>
            <pc:docMk/>
            <pc:sldMk cId="2299793193" sldId="463"/>
            <ac:spMk id="10" creationId="{00000000-0000-0000-0000-000000000000}"/>
          </ac:spMkLst>
        </pc:spChg>
      </pc:sldChg>
      <pc:sldChg chg="modSp mod">
        <pc:chgData name="Karlsen, Jan Terje" userId="3868c77c-ba98-429a-bb1e-b4dd12aab7b2" providerId="ADAL" clId="{DA0B3D05-7831-4728-832F-6B38E7B9DECD}" dt="2023-08-15T10:15:21.959" v="28" actId="1076"/>
        <pc:sldMkLst>
          <pc:docMk/>
          <pc:sldMk cId="0" sldId="466"/>
        </pc:sldMkLst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67" creationId="{7AF1D0F2-2534-4255-BEE7-D6F67871F7B5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68" creationId="{F1950897-DBC6-4698-B689-043D1DE9D260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69" creationId="{BBDDD750-5988-4617-AB74-945328A16299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78" creationId="{3035A716-1398-4864-9A55-2F0F3D461EED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79" creationId="{F525BFC9-7BCF-4267-9248-A46B394DE835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81" creationId="{219B9F01-F3C3-4CA0-A2EF-5C359F479532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25634" creationId="{B228C052-D112-4BDB-9C84-F65D4BF2257B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25642" creationId="{D6EBBB81-D80D-4EB6-A3B9-3FDCFE64BD37}"/>
          </ac:spMkLst>
        </pc:spChg>
        <pc:spChg chg="mod">
          <ac:chgData name="Karlsen, Jan Terje" userId="3868c77c-ba98-429a-bb1e-b4dd12aab7b2" providerId="ADAL" clId="{DA0B3D05-7831-4728-832F-6B38E7B9DECD}" dt="2023-08-15T10:15:21.959" v="28" actId="1076"/>
          <ac:spMkLst>
            <pc:docMk/>
            <pc:sldMk cId="0" sldId="466"/>
            <ac:spMk id="25643" creationId="{8707D441-AE67-43B5-8E10-A318C98B4F85}"/>
          </ac:spMkLst>
        </pc:spChg>
        <pc:cxnChg chg="mod">
          <ac:chgData name="Karlsen, Jan Terje" userId="3868c77c-ba98-429a-bb1e-b4dd12aab7b2" providerId="ADAL" clId="{DA0B3D05-7831-4728-832F-6B38E7B9DECD}" dt="2023-08-15T10:15:21.959" v="28" actId="1076"/>
          <ac:cxnSpMkLst>
            <pc:docMk/>
            <pc:sldMk cId="0" sldId="466"/>
            <ac:cxnSpMk id="25636" creationId="{77C7D7C5-672A-4CA7-BF74-B3CEDD54C350}"/>
          </ac:cxnSpMkLst>
        </pc:cxnChg>
        <pc:cxnChg chg="mod">
          <ac:chgData name="Karlsen, Jan Terje" userId="3868c77c-ba98-429a-bb1e-b4dd12aab7b2" providerId="ADAL" clId="{DA0B3D05-7831-4728-832F-6B38E7B9DECD}" dt="2023-08-15T10:15:21.959" v="28" actId="1076"/>
          <ac:cxnSpMkLst>
            <pc:docMk/>
            <pc:sldMk cId="0" sldId="466"/>
            <ac:cxnSpMk id="25638" creationId="{F210CB72-D4EE-4399-888B-4591DD29D46C}"/>
          </ac:cxnSpMkLst>
        </pc:cxnChg>
        <pc:cxnChg chg="mod">
          <ac:chgData name="Karlsen, Jan Terje" userId="3868c77c-ba98-429a-bb1e-b4dd12aab7b2" providerId="ADAL" clId="{DA0B3D05-7831-4728-832F-6B38E7B9DECD}" dt="2023-08-15T10:15:21.959" v="28" actId="1076"/>
          <ac:cxnSpMkLst>
            <pc:docMk/>
            <pc:sldMk cId="0" sldId="466"/>
            <ac:cxnSpMk id="25640" creationId="{9F0A6EE6-43C9-4307-9CFA-4ABE636B0772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5:29.294" v="29" actId="1076"/>
        <pc:sldMkLst>
          <pc:docMk/>
          <pc:sldMk cId="2439372009" sldId="467"/>
        </pc:sldMkLst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67" creationId="{7AF1D0F2-2534-4255-BEE7-D6F67871F7B5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68" creationId="{F1950897-DBC6-4698-B689-043D1DE9D260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69" creationId="{BBDDD750-5988-4617-AB74-945328A16299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78" creationId="{3035A716-1398-4864-9A55-2F0F3D461EED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79" creationId="{F525BFC9-7BCF-4267-9248-A46B394DE835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80" creationId="{2BDDCF66-D97F-40A2-9B8B-B9DFE201F373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25603" creationId="{A206FB87-30C2-46D0-B2E9-DC9F1D4DB500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25634" creationId="{B228C052-D112-4BDB-9C84-F65D4BF2257B}"/>
          </ac:spMkLst>
        </pc:spChg>
        <pc:spChg chg="mod">
          <ac:chgData name="Karlsen, Jan Terje" userId="3868c77c-ba98-429a-bb1e-b4dd12aab7b2" providerId="ADAL" clId="{DA0B3D05-7831-4728-832F-6B38E7B9DECD}" dt="2023-08-15T10:15:29.294" v="29" actId="1076"/>
          <ac:spMkLst>
            <pc:docMk/>
            <pc:sldMk cId="2439372009" sldId="467"/>
            <ac:spMk id="25642" creationId="{D6EBBB81-D80D-4EB6-A3B9-3FDCFE64BD37}"/>
          </ac:spMkLst>
        </pc:spChg>
        <pc:cxnChg chg="mod">
          <ac:chgData name="Karlsen, Jan Terje" userId="3868c77c-ba98-429a-bb1e-b4dd12aab7b2" providerId="ADAL" clId="{DA0B3D05-7831-4728-832F-6B38E7B9DECD}" dt="2023-08-15T10:15:29.294" v="29" actId="1076"/>
          <ac:cxnSpMkLst>
            <pc:docMk/>
            <pc:sldMk cId="2439372009" sldId="467"/>
            <ac:cxnSpMk id="25636" creationId="{77C7D7C5-672A-4CA7-BF74-B3CEDD54C350}"/>
          </ac:cxnSpMkLst>
        </pc:cxnChg>
        <pc:cxnChg chg="mod">
          <ac:chgData name="Karlsen, Jan Terje" userId="3868c77c-ba98-429a-bb1e-b4dd12aab7b2" providerId="ADAL" clId="{DA0B3D05-7831-4728-832F-6B38E7B9DECD}" dt="2023-08-15T10:15:29.294" v="29" actId="1076"/>
          <ac:cxnSpMkLst>
            <pc:docMk/>
            <pc:sldMk cId="2439372009" sldId="467"/>
            <ac:cxnSpMk id="25638" creationId="{F210CB72-D4EE-4399-888B-4591DD29D46C}"/>
          </ac:cxnSpMkLst>
        </pc:cxnChg>
        <pc:cxnChg chg="mod">
          <ac:chgData name="Karlsen, Jan Terje" userId="3868c77c-ba98-429a-bb1e-b4dd12aab7b2" providerId="ADAL" clId="{DA0B3D05-7831-4728-832F-6B38E7B9DECD}" dt="2023-08-15T10:15:29.294" v="29" actId="1076"/>
          <ac:cxnSpMkLst>
            <pc:docMk/>
            <pc:sldMk cId="2439372009" sldId="467"/>
            <ac:cxnSpMk id="25640" creationId="{9F0A6EE6-43C9-4307-9CFA-4ABE636B0772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5:13.379" v="27" actId="1076"/>
        <pc:sldMkLst>
          <pc:docMk/>
          <pc:sldMk cId="219363297" sldId="470"/>
        </pc:sldMkLst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6" creationId="{9B3780A5-BD96-4AEE-A25E-9D5013281D9F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7" creationId="{65378F4D-2575-4AB9-971F-F6CFB4C3E07C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8" creationId="{011966AA-D2E2-4EE6-AE98-492A24B5032E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9" creationId="{05555F96-B49E-451A-A65F-A8C4E9C57D5B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13" creationId="{33F5C9EF-262F-42C6-B646-211A036FD8B5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14" creationId="{79E8D529-9127-44E3-B323-E57A53868911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15" creationId="{530AC3D5-124D-48EA-9DDA-E754709AFB4A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23" creationId="{5437EE96-2534-4542-A635-C2AA9CBFBC99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24" creationId="{05222921-5F77-499B-A3FD-784FA5B96F18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26" creationId="{B6C23371-3480-4917-8ADB-7A87C4424D20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27" creationId="{E923F8C0-2AA3-4AD6-8D35-5F4B48517486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28" creationId="{12198EDD-4B67-4C97-B9CD-ED710126CD08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29" creationId="{9B9BE997-CC8A-42A0-8D71-1CB77D692D54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31" creationId="{73BD3DA0-71B9-4CAB-92C7-7A7E032A76FA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32" creationId="{995B9CC0-908B-4C74-8DEF-6EFA47DEDB0B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45" creationId="{75CDEC8C-3C53-40EA-8D29-0130505F3A74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46" creationId="{F7F4A9EA-A991-4057-A591-7567B567F1A0}"/>
          </ac:spMkLst>
        </pc:spChg>
        <pc:spChg chg="mod">
          <ac:chgData name="Karlsen, Jan Terje" userId="3868c77c-ba98-429a-bb1e-b4dd12aab7b2" providerId="ADAL" clId="{DA0B3D05-7831-4728-832F-6B38E7B9DECD}" dt="2023-08-15T10:15:13.379" v="27" actId="1076"/>
          <ac:spMkLst>
            <pc:docMk/>
            <pc:sldMk cId="219363297" sldId="470"/>
            <ac:spMk id="47" creationId="{A96CFEAA-BD73-4769-A09F-C8BF41FA294B}"/>
          </ac:spMkLst>
        </pc:spChg>
        <pc:cxnChg chg="mod">
          <ac:chgData name="Karlsen, Jan Terje" userId="3868c77c-ba98-429a-bb1e-b4dd12aab7b2" providerId="ADAL" clId="{DA0B3D05-7831-4728-832F-6B38E7B9DECD}" dt="2023-08-15T10:15:13.379" v="27" actId="1076"/>
          <ac:cxnSpMkLst>
            <pc:docMk/>
            <pc:sldMk cId="219363297" sldId="470"/>
            <ac:cxnSpMk id="10" creationId="{37C38754-8E37-49F6-AD0E-6702D80159C5}"/>
          </ac:cxnSpMkLst>
        </pc:cxnChg>
        <pc:cxnChg chg="mod">
          <ac:chgData name="Karlsen, Jan Terje" userId="3868c77c-ba98-429a-bb1e-b4dd12aab7b2" providerId="ADAL" clId="{DA0B3D05-7831-4728-832F-6B38E7B9DECD}" dt="2023-08-15T10:15:13.379" v="27" actId="1076"/>
          <ac:cxnSpMkLst>
            <pc:docMk/>
            <pc:sldMk cId="219363297" sldId="470"/>
            <ac:cxnSpMk id="11" creationId="{ACE0C4A9-2BA7-4F9A-853D-D7D3596BC8AC}"/>
          </ac:cxnSpMkLst>
        </pc:cxnChg>
        <pc:cxnChg chg="mod">
          <ac:chgData name="Karlsen, Jan Terje" userId="3868c77c-ba98-429a-bb1e-b4dd12aab7b2" providerId="ADAL" clId="{DA0B3D05-7831-4728-832F-6B38E7B9DECD}" dt="2023-08-15T10:15:13.379" v="27" actId="1076"/>
          <ac:cxnSpMkLst>
            <pc:docMk/>
            <pc:sldMk cId="219363297" sldId="470"/>
            <ac:cxnSpMk id="12" creationId="{29E2BACC-B414-4B5E-B99A-DF6B0FBCE4C1}"/>
          </ac:cxnSpMkLst>
        </pc:cxnChg>
        <pc:cxnChg chg="mod">
          <ac:chgData name="Karlsen, Jan Terje" userId="3868c77c-ba98-429a-bb1e-b4dd12aab7b2" providerId="ADAL" clId="{DA0B3D05-7831-4728-832F-6B38E7B9DECD}" dt="2023-08-15T10:15:13.379" v="27" actId="1076"/>
          <ac:cxnSpMkLst>
            <pc:docMk/>
            <pc:sldMk cId="219363297" sldId="470"/>
            <ac:cxnSpMk id="35" creationId="{2290E71B-CCA0-430B-A96E-3BD84FD1396C}"/>
          </ac:cxnSpMkLst>
        </pc:cxnChg>
        <pc:cxnChg chg="mod">
          <ac:chgData name="Karlsen, Jan Terje" userId="3868c77c-ba98-429a-bb1e-b4dd12aab7b2" providerId="ADAL" clId="{DA0B3D05-7831-4728-832F-6B38E7B9DECD}" dt="2023-08-15T10:15:13.379" v="27" actId="1076"/>
          <ac:cxnSpMkLst>
            <pc:docMk/>
            <pc:sldMk cId="219363297" sldId="470"/>
            <ac:cxnSpMk id="37" creationId="{AA5AB140-7109-40F5-85EB-01904FB727A0}"/>
          </ac:cxnSpMkLst>
        </pc:cxnChg>
        <pc:cxnChg chg="mod">
          <ac:chgData name="Karlsen, Jan Terje" userId="3868c77c-ba98-429a-bb1e-b4dd12aab7b2" providerId="ADAL" clId="{DA0B3D05-7831-4728-832F-6B38E7B9DECD}" dt="2023-08-15T10:15:13.379" v="27" actId="1076"/>
          <ac:cxnSpMkLst>
            <pc:docMk/>
            <pc:sldMk cId="219363297" sldId="470"/>
            <ac:cxnSpMk id="41" creationId="{7068B240-FA9D-47D9-939E-6453FE06010B}"/>
          </ac:cxnSpMkLst>
        </pc:cxnChg>
        <pc:cxnChg chg="mod">
          <ac:chgData name="Karlsen, Jan Terje" userId="3868c77c-ba98-429a-bb1e-b4dd12aab7b2" providerId="ADAL" clId="{DA0B3D05-7831-4728-832F-6B38E7B9DECD}" dt="2023-08-15T10:15:13.379" v="27" actId="1076"/>
          <ac:cxnSpMkLst>
            <pc:docMk/>
            <pc:sldMk cId="219363297" sldId="470"/>
            <ac:cxnSpMk id="43" creationId="{83A5BBFB-CE0D-4794-B2F4-B896A3729132}"/>
          </ac:cxnSpMkLst>
        </pc:cxnChg>
      </pc:sldChg>
      <pc:sldChg chg="modSp">
        <pc:chgData name="Karlsen, Jan Terje" userId="3868c77c-ba98-429a-bb1e-b4dd12aab7b2" providerId="ADAL" clId="{DA0B3D05-7831-4728-832F-6B38E7B9DECD}" dt="2023-08-15T10:10:59.109" v="2" actId="1076"/>
        <pc:sldMkLst>
          <pc:docMk/>
          <pc:sldMk cId="570436095" sldId="485"/>
        </pc:sldMkLst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4" creationId="{FB6D705B-BC96-4D67-B924-404F391F80D9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5" creationId="{4762B560-1D91-488C-B536-A29421776E39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6" creationId="{DC37C10C-606E-4CB2-AE77-94DC84D9CDEF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7" creationId="{C9A93F4D-94E6-4977-8F2C-38D61AA79292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8" creationId="{E3D6A8BC-88FE-4860-9731-393672BA1CE9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9" creationId="{59F01F1F-EBA6-47D0-A687-4AAF990A911F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10" creationId="{40D8D801-1A19-4C1C-BE05-3F53EB654CAE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11" creationId="{0AA9E8CB-8184-406E-AA02-649E14606286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12" creationId="{D258B975-FA14-4A82-959E-D2B12167AA5A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13" creationId="{DC912DD3-6940-4A22-99F1-6DBE640EA137}"/>
          </ac:spMkLst>
        </pc:spChg>
        <pc:spChg chg="mod">
          <ac:chgData name="Karlsen, Jan Terje" userId="3868c77c-ba98-429a-bb1e-b4dd12aab7b2" providerId="ADAL" clId="{DA0B3D05-7831-4728-832F-6B38E7B9DECD}" dt="2023-08-15T10:10:59.109" v="2" actId="1076"/>
          <ac:spMkLst>
            <pc:docMk/>
            <pc:sldMk cId="570436095" sldId="485"/>
            <ac:spMk id="14" creationId="{47C6462A-E1D1-4253-ABD3-2056A7CAB9E4}"/>
          </ac:spMkLst>
        </pc:spChg>
      </pc:sldChg>
      <pc:sldChg chg="modSp">
        <pc:chgData name="Karlsen, Jan Terje" userId="3868c77c-ba98-429a-bb1e-b4dd12aab7b2" providerId="ADAL" clId="{DA0B3D05-7831-4728-832F-6B38E7B9DECD}" dt="2023-08-15T10:16:04.981" v="33" actId="1076"/>
        <pc:sldMkLst>
          <pc:docMk/>
          <pc:sldMk cId="3504514487" sldId="486"/>
        </pc:sldMkLst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2" creationId="{199BF59F-988D-5767-60CB-5FBA13EBA167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3" creationId="{C2B0EC0C-25B7-5A49-2683-83CBDDE07609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4" creationId="{3BE77070-6EC0-0949-8852-F29028FF4260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5" creationId="{A7678781-0D49-F4C4-45D0-90718328EBDE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6" creationId="{E5497AD4-11F1-DDA6-AE3C-826775887DFF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7" creationId="{54EC2647-8655-2C8D-CFCE-555D1E5F8522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8" creationId="{FE798608-ACF7-5947-331A-FCECE003B3B7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9" creationId="{8AEF0BD2-552D-7ABE-78FD-862F50345322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10" creationId="{109C58F6-FB83-5310-A1AA-3B5AD0BF7DB6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11" creationId="{C2E73D3B-E06C-7F62-E7AD-D815DD61EEFA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12" creationId="{F2021876-B375-1F1F-6FD0-A2E440635157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13" creationId="{3AE9BB9E-5435-DFEC-593F-0F00046F7C45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14" creationId="{731A8BC5-1375-5175-4CBB-2CF980F81F15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15" creationId="{A5A682DC-7151-C170-EFC7-8BA1F72F98D0}"/>
          </ac:spMkLst>
        </pc:spChg>
        <pc:spChg chg="mod">
          <ac:chgData name="Karlsen, Jan Terje" userId="3868c77c-ba98-429a-bb1e-b4dd12aab7b2" providerId="ADAL" clId="{DA0B3D05-7831-4728-832F-6B38E7B9DECD}" dt="2023-08-15T10:16:04.981" v="33" actId="1076"/>
          <ac:spMkLst>
            <pc:docMk/>
            <pc:sldMk cId="3504514487" sldId="486"/>
            <ac:spMk id="16" creationId="{0C58B7FE-E805-099F-DB1D-DD52985E785E}"/>
          </ac:spMkLst>
        </pc:spChg>
      </pc:sldChg>
      <pc:sldChg chg="modSp mod">
        <pc:chgData name="Karlsen, Jan Terje" userId="3868c77c-ba98-429a-bb1e-b4dd12aab7b2" providerId="ADAL" clId="{DA0B3D05-7831-4728-832F-6B38E7B9DECD}" dt="2023-08-15T10:16:11.279" v="34" actId="1076"/>
        <pc:sldMkLst>
          <pc:docMk/>
          <pc:sldMk cId="2881818442" sldId="488"/>
        </pc:sldMkLst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3" creationId="{0FF053FD-44D5-7F99-FA1E-23B7767730D1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" creationId="{DF48AE3F-4886-8E5D-071C-9DE409664F53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5" creationId="{E175E28D-39DC-C496-9E67-90161DCCF577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6" creationId="{E23C5A35-6EDE-9A2F-1F40-9102C01E4F1F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7" creationId="{02234E97-43DC-490D-7B01-6B9788EA35C4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8" creationId="{C465F4F2-B8BF-C446-8CB9-D4B835F555A5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9" creationId="{E9B4460D-2A67-F6E4-D454-1B5570515CD4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10" creationId="{B3C27CF5-3F6D-A105-5433-6B15553EF61F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14" creationId="{B5B05ADE-48E1-9ADA-CA53-D1C1C896C23C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26" creationId="{8092C336-7F4B-5F98-D310-EBF008E1A236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35" creationId="{22B0C598-D888-0BF9-89B3-FE078B3B2D6D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1" creationId="{6C82126F-7163-84F3-0376-BA4DB6D6BE56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2" creationId="{E50C638B-872B-5A92-1C9A-4A004B2E1507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3" creationId="{DF2C0D01-4BC4-05A3-CCD8-2FC605F74ED1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4" creationId="{1379D2E7-3D8C-182C-E007-E102764FD2D0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5" creationId="{E6CDE76F-246F-FE93-8E17-F42D0938EC48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6" creationId="{8A2A131E-5201-3AFF-02A8-583250CD8578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7" creationId="{B7782972-C718-0F1E-614E-645728341C1C}"/>
          </ac:spMkLst>
        </pc:spChg>
        <pc:spChg chg="mod">
          <ac:chgData name="Karlsen, Jan Terje" userId="3868c77c-ba98-429a-bb1e-b4dd12aab7b2" providerId="ADAL" clId="{DA0B3D05-7831-4728-832F-6B38E7B9DECD}" dt="2023-08-15T10:16:11.279" v="34" actId="1076"/>
          <ac:spMkLst>
            <pc:docMk/>
            <pc:sldMk cId="2881818442" sldId="488"/>
            <ac:spMk id="48" creationId="{264F8747-6377-907E-246E-A8ABD9B43E3D}"/>
          </ac:spMkLst>
        </pc:spChg>
        <pc:cxnChg chg="mod">
          <ac:chgData name="Karlsen, Jan Terje" userId="3868c77c-ba98-429a-bb1e-b4dd12aab7b2" providerId="ADAL" clId="{DA0B3D05-7831-4728-832F-6B38E7B9DECD}" dt="2023-08-15T10:16:11.279" v="34" actId="1076"/>
          <ac:cxnSpMkLst>
            <pc:docMk/>
            <pc:sldMk cId="2881818442" sldId="488"/>
            <ac:cxnSpMk id="12" creationId="{FCA4D2AB-46CB-67F8-13EF-AA1F7725D9AC}"/>
          </ac:cxnSpMkLst>
        </pc:cxnChg>
        <pc:cxnChg chg="mod">
          <ac:chgData name="Karlsen, Jan Terje" userId="3868c77c-ba98-429a-bb1e-b4dd12aab7b2" providerId="ADAL" clId="{DA0B3D05-7831-4728-832F-6B38E7B9DECD}" dt="2023-08-15T10:16:11.279" v="34" actId="1076"/>
          <ac:cxnSpMkLst>
            <pc:docMk/>
            <pc:sldMk cId="2881818442" sldId="488"/>
            <ac:cxnSpMk id="13" creationId="{09E20AFF-DD97-E934-B494-9EF984A605DA}"/>
          </ac:cxnSpMkLst>
        </pc:cxnChg>
        <pc:cxnChg chg="mod">
          <ac:chgData name="Karlsen, Jan Terje" userId="3868c77c-ba98-429a-bb1e-b4dd12aab7b2" providerId="ADAL" clId="{DA0B3D05-7831-4728-832F-6B38E7B9DECD}" dt="2023-08-15T10:16:11.279" v="34" actId="1076"/>
          <ac:cxnSpMkLst>
            <pc:docMk/>
            <pc:sldMk cId="2881818442" sldId="488"/>
            <ac:cxnSpMk id="15" creationId="{A31EECB7-2B49-8CEF-4EE8-11C1E696EC2B}"/>
          </ac:cxnSpMkLst>
        </pc:cxnChg>
        <pc:cxnChg chg="mod">
          <ac:chgData name="Karlsen, Jan Terje" userId="3868c77c-ba98-429a-bb1e-b4dd12aab7b2" providerId="ADAL" clId="{DA0B3D05-7831-4728-832F-6B38E7B9DECD}" dt="2023-08-15T10:16:11.279" v="34" actId="1076"/>
          <ac:cxnSpMkLst>
            <pc:docMk/>
            <pc:sldMk cId="2881818442" sldId="488"/>
            <ac:cxnSpMk id="16" creationId="{B88A4E2F-A8CF-4859-D4F8-44509C85B77D}"/>
          </ac:cxnSpMkLst>
        </pc:cxnChg>
      </pc:sldChg>
      <pc:sldChg chg="modSp">
        <pc:chgData name="Karlsen, Jan Terje" userId="3868c77c-ba98-429a-bb1e-b4dd12aab7b2" providerId="ADAL" clId="{DA0B3D05-7831-4728-832F-6B38E7B9DECD}" dt="2023-08-15T10:17:20.037" v="43" actId="1076"/>
        <pc:sldMkLst>
          <pc:docMk/>
          <pc:sldMk cId="4095339235" sldId="490"/>
        </pc:sldMkLst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3" creationId="{8CB13190-AFEF-478C-B2CE-7EAFD21CF1F7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4" creationId="{F93E45C3-0985-4B93-83FB-795D4BDB6718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5" creationId="{9B29F96B-0304-4EBA-A92C-75D67EE89AC3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6" creationId="{84EEA87C-78A1-411C-B28A-BDEF57B56F68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1" creationId="{87694B8D-E49B-43AF-8F71-F657802F3C26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2" creationId="{EA9F0D25-0597-44A5-B3CB-FB4367757B85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3" creationId="{235777D9-58F1-41E8-B900-9553A33F997E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4" creationId="{FF6088CE-4A6E-46B1-AF8D-89C1CF887979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5" creationId="{24D58A1C-6757-4CDD-ADC1-264ADFD852FB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6" creationId="{221578B8-2519-411D-BBCD-557E39A4FFA2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7" creationId="{95303A45-24CD-471A-9CFE-BF2AC397A24A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8" creationId="{261304B6-8B7B-477E-809A-8107BA7A841F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19" creationId="{C9909D66-312B-402D-8805-4FB3BEBC3ADD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26" creationId="{A1EBEB25-6FD7-4732-B812-E7DBC7AC7B42}"/>
          </ac:spMkLst>
        </pc:spChg>
        <pc:spChg chg="mod">
          <ac:chgData name="Karlsen, Jan Terje" userId="3868c77c-ba98-429a-bb1e-b4dd12aab7b2" providerId="ADAL" clId="{DA0B3D05-7831-4728-832F-6B38E7B9DECD}" dt="2023-08-15T10:17:20.037" v="43" actId="1076"/>
          <ac:spMkLst>
            <pc:docMk/>
            <pc:sldMk cId="4095339235" sldId="490"/>
            <ac:spMk id="27" creationId="{1763C7BF-5462-4B53-9644-D1B8D21B069C}"/>
          </ac:spMkLst>
        </pc:spChg>
        <pc:grpChg chg="mod">
          <ac:chgData name="Karlsen, Jan Terje" userId="3868c77c-ba98-429a-bb1e-b4dd12aab7b2" providerId="ADAL" clId="{DA0B3D05-7831-4728-832F-6B38E7B9DECD}" dt="2023-08-15T10:17:20.037" v="43" actId="1076"/>
          <ac:grpSpMkLst>
            <pc:docMk/>
            <pc:sldMk cId="4095339235" sldId="490"/>
            <ac:grpSpMk id="2" creationId="{8BD13784-6BAB-4538-9293-6FF8C33E8FA9}"/>
          </ac:grpSpMkLst>
        </pc:grpChg>
        <pc:cxnChg chg="mod">
          <ac:chgData name="Karlsen, Jan Terje" userId="3868c77c-ba98-429a-bb1e-b4dd12aab7b2" providerId="ADAL" clId="{DA0B3D05-7831-4728-832F-6B38E7B9DECD}" dt="2023-08-15T10:17:20.037" v="43" actId="1076"/>
          <ac:cxnSpMkLst>
            <pc:docMk/>
            <pc:sldMk cId="4095339235" sldId="490"/>
            <ac:cxnSpMk id="7" creationId="{C6E8CD2A-E5D8-41CD-8837-A8CAE9194377}"/>
          </ac:cxnSpMkLst>
        </pc:cxnChg>
        <pc:cxnChg chg="mod">
          <ac:chgData name="Karlsen, Jan Terje" userId="3868c77c-ba98-429a-bb1e-b4dd12aab7b2" providerId="ADAL" clId="{DA0B3D05-7831-4728-832F-6B38E7B9DECD}" dt="2023-08-15T10:17:20.037" v="43" actId="1076"/>
          <ac:cxnSpMkLst>
            <pc:docMk/>
            <pc:sldMk cId="4095339235" sldId="490"/>
            <ac:cxnSpMk id="8" creationId="{4B6190ED-B43C-4AEC-9EA4-72F57B424CAA}"/>
          </ac:cxnSpMkLst>
        </pc:cxnChg>
        <pc:cxnChg chg="mod">
          <ac:chgData name="Karlsen, Jan Terje" userId="3868c77c-ba98-429a-bb1e-b4dd12aab7b2" providerId="ADAL" clId="{DA0B3D05-7831-4728-832F-6B38E7B9DECD}" dt="2023-08-15T10:17:20.037" v="43" actId="1076"/>
          <ac:cxnSpMkLst>
            <pc:docMk/>
            <pc:sldMk cId="4095339235" sldId="490"/>
            <ac:cxnSpMk id="9" creationId="{F33EEF7F-6745-4805-9C49-10AE1EC62584}"/>
          </ac:cxnSpMkLst>
        </pc:cxnChg>
        <pc:cxnChg chg="mod">
          <ac:chgData name="Karlsen, Jan Terje" userId="3868c77c-ba98-429a-bb1e-b4dd12aab7b2" providerId="ADAL" clId="{DA0B3D05-7831-4728-832F-6B38E7B9DECD}" dt="2023-08-15T10:17:20.037" v="43" actId="1076"/>
          <ac:cxnSpMkLst>
            <pc:docMk/>
            <pc:sldMk cId="4095339235" sldId="490"/>
            <ac:cxnSpMk id="10" creationId="{C3E815D2-7B5E-46FA-B0F8-8FC5E368D346}"/>
          </ac:cxnSpMkLst>
        </pc:cxnChg>
      </pc:sldChg>
      <pc:sldChg chg="modSp mod">
        <pc:chgData name="Karlsen, Jan Terje" userId="3868c77c-ba98-429a-bb1e-b4dd12aab7b2" providerId="ADAL" clId="{DA0B3D05-7831-4728-832F-6B38E7B9DECD}" dt="2023-08-15T10:17:07.453" v="41" actId="1076"/>
        <pc:sldMkLst>
          <pc:docMk/>
          <pc:sldMk cId="1215278102" sldId="491"/>
        </pc:sldMkLst>
        <pc:spChg chg="mod">
          <ac:chgData name="Karlsen, Jan Terje" userId="3868c77c-ba98-429a-bb1e-b4dd12aab7b2" providerId="ADAL" clId="{DA0B3D05-7831-4728-832F-6B38E7B9DECD}" dt="2023-08-15T10:17:07.453" v="41" actId="1076"/>
          <ac:spMkLst>
            <pc:docMk/>
            <pc:sldMk cId="1215278102" sldId="491"/>
            <ac:spMk id="12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7.453" v="41" actId="1076"/>
          <ac:spMkLst>
            <pc:docMk/>
            <pc:sldMk cId="1215278102" sldId="491"/>
            <ac:spMk id="14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7.453" v="41" actId="1076"/>
          <ac:spMkLst>
            <pc:docMk/>
            <pc:sldMk cId="1215278102" sldId="491"/>
            <ac:spMk id="15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7.453" v="41" actId="1076"/>
          <ac:spMkLst>
            <pc:docMk/>
            <pc:sldMk cId="1215278102" sldId="491"/>
            <ac:spMk id="18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7.453" v="41" actId="1076"/>
          <ac:spMkLst>
            <pc:docMk/>
            <pc:sldMk cId="1215278102" sldId="491"/>
            <ac:spMk id="19" creationId="{00000000-0000-0000-0000-000000000000}"/>
          </ac:spMkLst>
        </pc:spChg>
        <pc:spChg chg="mod">
          <ac:chgData name="Karlsen, Jan Terje" userId="3868c77c-ba98-429a-bb1e-b4dd12aab7b2" providerId="ADAL" clId="{DA0B3D05-7831-4728-832F-6B38E7B9DECD}" dt="2023-08-15T10:17:07.453" v="41" actId="1076"/>
          <ac:spMkLst>
            <pc:docMk/>
            <pc:sldMk cId="1215278102" sldId="491"/>
            <ac:spMk id="20" creationId="{00000000-0000-0000-0000-000000000000}"/>
          </ac:spMkLst>
        </pc:spChg>
      </pc:sldChg>
      <pc:sldChg chg="modSp mod">
        <pc:chgData name="Karlsen, Jan Terje" userId="3868c77c-ba98-429a-bb1e-b4dd12aab7b2" providerId="ADAL" clId="{DA0B3D05-7831-4728-832F-6B38E7B9DECD}" dt="2023-08-15T10:14:06.992" v="22" actId="1076"/>
        <pc:sldMkLst>
          <pc:docMk/>
          <pc:sldMk cId="878058590" sldId="506"/>
        </pc:sldMkLst>
        <pc:graphicFrameChg chg="mod">
          <ac:chgData name="Karlsen, Jan Terje" userId="3868c77c-ba98-429a-bb1e-b4dd12aab7b2" providerId="ADAL" clId="{DA0B3D05-7831-4728-832F-6B38E7B9DECD}" dt="2023-08-15T10:14:06.992" v="22" actId="1076"/>
          <ac:graphicFrameMkLst>
            <pc:docMk/>
            <pc:sldMk cId="878058590" sldId="506"/>
            <ac:graphicFrameMk id="24" creationId="{944261A0-0E1A-44F0-AD7D-06FA200B4043}"/>
          </ac:graphicFrameMkLst>
        </pc:graphicFrameChg>
        <pc:cxnChg chg="mod">
          <ac:chgData name="Karlsen, Jan Terje" userId="3868c77c-ba98-429a-bb1e-b4dd12aab7b2" providerId="ADAL" clId="{DA0B3D05-7831-4728-832F-6B38E7B9DECD}" dt="2023-08-15T10:14:06.992" v="22" actId="1076"/>
          <ac:cxnSpMkLst>
            <pc:docMk/>
            <pc:sldMk cId="878058590" sldId="506"/>
            <ac:cxnSpMk id="26" creationId="{C0F470B4-616C-42FB-B32F-C430D6EF1568}"/>
          </ac:cxnSpMkLst>
        </pc:cxnChg>
      </pc:sldChg>
      <pc:sldChg chg="del">
        <pc:chgData name="Karlsen, Jan Terje" userId="3868c77c-ba98-429a-bb1e-b4dd12aab7b2" providerId="ADAL" clId="{DA0B3D05-7831-4728-832F-6B38E7B9DECD}" dt="2023-08-15T10:13:28.226" v="17" actId="47"/>
        <pc:sldMkLst>
          <pc:docMk/>
          <pc:sldMk cId="3240714339" sldId="513"/>
        </pc:sldMkLst>
      </pc:sldChg>
    </pc:docChg>
  </pc:docChgLst>
  <pc:docChgLst>
    <pc:chgData name="Karlsen, Jan Terje" userId="3868c77c-ba98-429a-bb1e-b4dd12aab7b2" providerId="ADAL" clId="{0374C859-5EA9-4EF8-A080-52F8C8145EB0}"/>
    <pc:docChg chg="undo redo custSel modSld">
      <pc:chgData name="Karlsen, Jan Terje" userId="3868c77c-ba98-429a-bb1e-b4dd12aab7b2" providerId="ADAL" clId="{0374C859-5EA9-4EF8-A080-52F8C8145EB0}" dt="2023-07-06T08:58:20.227" v="417" actId="20577"/>
      <pc:docMkLst>
        <pc:docMk/>
      </pc:docMkLst>
      <pc:sldChg chg="addSp delSp modSp mod">
        <pc:chgData name="Karlsen, Jan Terje" userId="3868c77c-ba98-429a-bb1e-b4dd12aab7b2" providerId="ADAL" clId="{0374C859-5EA9-4EF8-A080-52F8C8145EB0}" dt="2023-07-01T09:23:43.368" v="359" actId="207"/>
        <pc:sldMkLst>
          <pc:docMk/>
          <pc:sldMk cId="3986920047" sldId="318"/>
        </pc:sldMkLst>
        <pc:spChg chg="mod">
          <ac:chgData name="Karlsen, Jan Terje" userId="3868c77c-ba98-429a-bb1e-b4dd12aab7b2" providerId="ADAL" clId="{0374C859-5EA9-4EF8-A080-52F8C8145EB0}" dt="2023-06-30T12:52:30.914" v="148" actId="207"/>
          <ac:spMkLst>
            <pc:docMk/>
            <pc:sldMk cId="3986920047" sldId="318"/>
            <ac:spMk id="2" creationId="{2A6AB22D-2C3E-4036-8584-41CCB0C02B0C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3" creationId="{61047D76-2BD5-4C55-A1A1-D78F95925A87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4" creationId="{605DB31A-B474-44C5-BA57-F9C0809A4315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5" creationId="{31695047-84B2-4BE4-8D83-15DDAAD00B76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6" creationId="{626ADE88-0773-4774-B07C-E69946F4D217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7" creationId="{A242BC19-F487-4180-93E2-5CABC85E5252}"/>
          </ac:spMkLst>
        </pc:spChg>
        <pc:spChg chg="mod">
          <ac:chgData name="Karlsen, Jan Terje" userId="3868c77c-ba98-429a-bb1e-b4dd12aab7b2" providerId="ADAL" clId="{0374C859-5EA9-4EF8-A080-52F8C8145EB0}" dt="2023-06-30T12:50:36.424" v="144" actId="207"/>
          <ac:spMkLst>
            <pc:docMk/>
            <pc:sldMk cId="3986920047" sldId="318"/>
            <ac:spMk id="8" creationId="{F07EDC68-DD6B-471C-9B0B-4BC320C7E0CD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9" creationId="{F9462863-F4F5-44FA-A184-034AD3138EB8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10" creationId="{6592AD97-64BA-44CC-B288-8DD85DECD701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11" creationId="{090F3A01-C0BC-443C-B447-7E5F07E111AE}"/>
          </ac:spMkLst>
        </pc:spChg>
        <pc:spChg chg="mod">
          <ac:chgData name="Karlsen, Jan Terje" userId="3868c77c-ba98-429a-bb1e-b4dd12aab7b2" providerId="ADAL" clId="{0374C859-5EA9-4EF8-A080-52F8C8145EB0}" dt="2023-07-01T09:23:43.368" v="359" actId="207"/>
          <ac:spMkLst>
            <pc:docMk/>
            <pc:sldMk cId="3986920047" sldId="318"/>
            <ac:spMk id="12" creationId="{6EFA436D-D97B-4B1C-BF28-B69402B4F995}"/>
          </ac:spMkLst>
        </pc:spChg>
        <pc:spChg chg="mod">
          <ac:chgData name="Karlsen, Jan Terje" userId="3868c77c-ba98-429a-bb1e-b4dd12aab7b2" providerId="ADAL" clId="{0374C859-5EA9-4EF8-A080-52F8C8145EB0}" dt="2023-06-30T12:52:23.806" v="147" actId="207"/>
          <ac:spMkLst>
            <pc:docMk/>
            <pc:sldMk cId="3986920047" sldId="318"/>
            <ac:spMk id="13" creationId="{D6C73C35-A4E6-44E2-8D4D-29F4D8CBE0D5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14" creationId="{E3663B5C-A3B9-479F-A595-0EBBF9126128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15" creationId="{4C5CAF67-8127-43E1-B28F-E7C85F8A3FD8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16" creationId="{1DBA43C5-E06F-468D-AE47-B6F9370C3139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17" creationId="{065559E8-0488-47D9-A523-878FDC83FD05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18" creationId="{2DE4D884-7B11-4D7B-A942-216642420EE4}"/>
          </ac:spMkLst>
        </pc:spChg>
        <pc:spChg chg="mod">
          <ac:chgData name="Karlsen, Jan Terje" userId="3868c77c-ba98-429a-bb1e-b4dd12aab7b2" providerId="ADAL" clId="{0374C859-5EA9-4EF8-A080-52F8C8145EB0}" dt="2023-06-30T12:50:36.424" v="144" actId="207"/>
          <ac:spMkLst>
            <pc:docMk/>
            <pc:sldMk cId="3986920047" sldId="318"/>
            <ac:spMk id="19" creationId="{EB248606-C39F-4AB1-B824-D0A0142BBAED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20" creationId="{FF6EADC3-6BBF-4A75-8B1A-4AD843AEFEF8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21" creationId="{F21E8C69-CD9F-4631-945B-8244C6C3E205}"/>
          </ac:spMkLst>
        </pc:spChg>
        <pc:spChg chg="mod">
          <ac:chgData name="Karlsen, Jan Terje" userId="3868c77c-ba98-429a-bb1e-b4dd12aab7b2" providerId="ADAL" clId="{0374C859-5EA9-4EF8-A080-52F8C8145EB0}" dt="2023-07-01T09:23:43.368" v="359" actId="207"/>
          <ac:spMkLst>
            <pc:docMk/>
            <pc:sldMk cId="3986920047" sldId="318"/>
            <ac:spMk id="23" creationId="{E21A0062-58CC-4F66-9699-876E895C4CD5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24" creationId="{8276EC5C-B8F6-43D8-9A61-37ED628A54FC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25" creationId="{E374A56F-FC22-42EE-8B3A-FCA7A8E1F3CE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26" creationId="{8FD19AAA-4039-4802-B7AE-BB43DF18F69D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27" creationId="{82CB3A62-5013-404A-8EE9-3622D4BA39A1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28" creationId="{F2860045-5706-4352-A365-88045033D680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29" creationId="{E5FFFE6A-1BA0-4EF7-BB8F-AE3692F68482}"/>
          </ac:spMkLst>
        </pc:spChg>
        <pc:spChg chg="mod">
          <ac:chgData name="Karlsen, Jan Terje" userId="3868c77c-ba98-429a-bb1e-b4dd12aab7b2" providerId="ADAL" clId="{0374C859-5EA9-4EF8-A080-52F8C8145EB0}" dt="2023-06-30T12:50:36.424" v="144" actId="207"/>
          <ac:spMkLst>
            <pc:docMk/>
            <pc:sldMk cId="3986920047" sldId="318"/>
            <ac:spMk id="30" creationId="{659B1C99-E68D-41A7-A0D5-9F96366867BC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31" creationId="{5CD16CE7-7A52-489B-A6C6-DAD6903043E2}"/>
          </ac:spMkLst>
        </pc:spChg>
        <pc:spChg chg="mod">
          <ac:chgData name="Karlsen, Jan Terje" userId="3868c77c-ba98-429a-bb1e-b4dd12aab7b2" providerId="ADAL" clId="{0374C859-5EA9-4EF8-A080-52F8C8145EB0}" dt="2023-07-01T09:23:43.368" v="359" actId="207"/>
          <ac:spMkLst>
            <pc:docMk/>
            <pc:sldMk cId="3986920047" sldId="318"/>
            <ac:spMk id="34" creationId="{B2F9471D-65AB-4150-AD0E-CBEB8F9FAC38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35" creationId="{AE8C0563-4C95-4332-89E2-255D117A9583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36" creationId="{7BD3D291-9C7E-46B9-BA78-0AA6A9288BDE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37" creationId="{04F70709-82D3-4EF6-9BFA-337CE1EF7199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38" creationId="{376F84E4-FCE7-444F-B75C-8BF2B05FB6E1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39" creationId="{93CC68DB-A41E-40E3-B7CD-8914033C7B98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40" creationId="{2CD0FD07-AE9D-45C6-B66B-F1E70678DF11}"/>
          </ac:spMkLst>
        </pc:spChg>
        <pc:spChg chg="mod">
          <ac:chgData name="Karlsen, Jan Terje" userId="3868c77c-ba98-429a-bb1e-b4dd12aab7b2" providerId="ADAL" clId="{0374C859-5EA9-4EF8-A080-52F8C8145EB0}" dt="2023-06-30T12:50:36.424" v="144" actId="207"/>
          <ac:spMkLst>
            <pc:docMk/>
            <pc:sldMk cId="3986920047" sldId="318"/>
            <ac:spMk id="41" creationId="{93113A41-EBEF-49CD-9655-55B3A2AB236C}"/>
          </ac:spMkLst>
        </pc:spChg>
        <pc:spChg chg="mod">
          <ac:chgData name="Karlsen, Jan Terje" userId="3868c77c-ba98-429a-bb1e-b4dd12aab7b2" providerId="ADAL" clId="{0374C859-5EA9-4EF8-A080-52F8C8145EB0}" dt="2023-07-01T09:23:43.368" v="359" actId="207"/>
          <ac:spMkLst>
            <pc:docMk/>
            <pc:sldMk cId="3986920047" sldId="318"/>
            <ac:spMk id="45" creationId="{BC9DA49E-74C1-4835-B440-39CBAD0FEDF5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46" creationId="{6D57E830-7AA2-45F3-9741-BD10B1E24D73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47" creationId="{55A59C92-7811-484D-B824-3FBEA432948B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48" creationId="{FAD941ED-E15F-461C-9E7D-DD76EB15B3F5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49" creationId="{1621982F-D97C-4185-8D6C-261A533F4B52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50" creationId="{47E33985-09A3-4099-8C2F-CCFAC686B048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51" creationId="{E88A7D03-9768-4023-86A1-5E08AC330304}"/>
          </ac:spMkLst>
        </pc:spChg>
        <pc:spChg chg="mod">
          <ac:chgData name="Karlsen, Jan Terje" userId="3868c77c-ba98-429a-bb1e-b4dd12aab7b2" providerId="ADAL" clId="{0374C859-5EA9-4EF8-A080-52F8C8145EB0}" dt="2023-07-01T09:23:43.368" v="359" actId="207"/>
          <ac:spMkLst>
            <pc:docMk/>
            <pc:sldMk cId="3986920047" sldId="318"/>
            <ac:spMk id="56" creationId="{463CCC03-B60E-4492-9F17-B059C79CC8D3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57" creationId="{069577C0-0473-4DC2-8B76-4FE9A075FBE1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58" creationId="{F01E92E3-6193-45EB-AB1F-9C8BF14C238E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59" creationId="{E7AE426C-F49C-4F34-A325-69449EB933D4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60" creationId="{A32FE8A8-C815-4848-B0D6-568C8DC4A670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61" creationId="{BECD1AF3-85AD-4C81-BF09-6C184BC95DCB}"/>
          </ac:spMkLst>
        </pc:spChg>
        <pc:spChg chg="mod">
          <ac:chgData name="Karlsen, Jan Terje" userId="3868c77c-ba98-429a-bb1e-b4dd12aab7b2" providerId="ADAL" clId="{0374C859-5EA9-4EF8-A080-52F8C8145EB0}" dt="2023-07-01T09:23:43.368" v="359" actId="207"/>
          <ac:spMkLst>
            <pc:docMk/>
            <pc:sldMk cId="3986920047" sldId="318"/>
            <ac:spMk id="67" creationId="{65AB02A9-7969-4D95-B27C-2C455AE1D6D3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68" creationId="{1A14F9E9-C1C4-4B59-B1BE-24B428143DEA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69" creationId="{2FAA338A-9076-434D-B160-8B0A889618A4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70" creationId="{45E8E703-956A-4E96-BFB2-D40483B1D3EE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71" creationId="{1EBDEFB7-059D-4577-AC7C-9EE97EBE7E21}"/>
          </ac:spMkLst>
        </pc:spChg>
        <pc:spChg chg="mod">
          <ac:chgData name="Karlsen, Jan Terje" userId="3868c77c-ba98-429a-bb1e-b4dd12aab7b2" providerId="ADAL" clId="{0374C859-5EA9-4EF8-A080-52F8C8145EB0}" dt="2023-07-01T09:23:43.368" v="359" actId="207"/>
          <ac:spMkLst>
            <pc:docMk/>
            <pc:sldMk cId="3986920047" sldId="318"/>
            <ac:spMk id="78" creationId="{1F9EA4EA-C40F-418E-91EC-43AB63A4EACF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79" creationId="{F08F1345-88F9-4329-97AB-766CE13CA492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80" creationId="{41B1C29C-DB89-4817-BEF7-7999D4296CA8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81" creationId="{D7CBD95A-4699-4D23-8518-F03EF285F29E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82" creationId="{2289AFA6-AEDA-4269-9076-6F844AC1A4F2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83" creationId="{CE407ED0-95CE-4D44-A4C1-CB5C22F3D0A0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84" creationId="{462FC6AA-7FF1-439E-B990-2FF53F041FC6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85" creationId="{665E1F90-ED09-45B5-B747-DB6A1F67FD72}"/>
          </ac:spMkLst>
        </pc:spChg>
        <pc:spChg chg="mod">
          <ac:chgData name="Karlsen, Jan Terje" userId="3868c77c-ba98-429a-bb1e-b4dd12aab7b2" providerId="ADAL" clId="{0374C859-5EA9-4EF8-A080-52F8C8145EB0}" dt="2023-06-30T12:50:36.424" v="144" actId="207"/>
          <ac:spMkLst>
            <pc:docMk/>
            <pc:sldMk cId="3986920047" sldId="318"/>
            <ac:spMk id="86" creationId="{8F525689-720B-4D1A-89FF-2C8EE508C407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87" creationId="{FC9DCC4F-4D2D-4D5E-B114-38C4E74B9A69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88" creationId="{D1CB8308-767F-4240-9CB0-6CA574361E8C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89" creationId="{D9EDA18B-AA3D-46EE-A9E1-78ACDBD21128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90" creationId="{13B435D3-6EF7-431A-B70C-7ECD94076C18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91" creationId="{F3E2CF31-DFA6-49DE-A7EC-D661AD80D2D3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92" creationId="{19FD4335-B132-4A95-9A42-3B013F613A04}"/>
          </ac:spMkLst>
        </pc:spChg>
        <pc:spChg chg="mod">
          <ac:chgData name="Karlsen, Jan Terje" userId="3868c77c-ba98-429a-bb1e-b4dd12aab7b2" providerId="ADAL" clId="{0374C859-5EA9-4EF8-A080-52F8C8145EB0}" dt="2023-06-30T12:52:00.586" v="146" actId="207"/>
          <ac:spMkLst>
            <pc:docMk/>
            <pc:sldMk cId="3986920047" sldId="318"/>
            <ac:spMk id="93" creationId="{2AFA1EDC-64C8-4043-B645-C3385046AE89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94" creationId="{A92CADC2-80E9-4700-B317-EB4C44E5639A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95" creationId="{CAC058E9-537C-44FF-8D38-4D4A08ADA7D4}"/>
          </ac:spMkLst>
        </pc:spChg>
        <pc:spChg chg="mod">
          <ac:chgData name="Karlsen, Jan Terje" userId="3868c77c-ba98-429a-bb1e-b4dd12aab7b2" providerId="ADAL" clId="{0374C859-5EA9-4EF8-A080-52F8C8145EB0}" dt="2023-06-30T12:51:24.410" v="145" actId="207"/>
          <ac:spMkLst>
            <pc:docMk/>
            <pc:sldMk cId="3986920047" sldId="318"/>
            <ac:spMk id="96" creationId="{0F2AD045-8E36-4CB0-9347-FD9AED8875D5}"/>
          </ac:spMkLst>
        </pc:spChg>
        <pc:spChg chg="mod">
          <ac:chgData name="Karlsen, Jan Terje" userId="3868c77c-ba98-429a-bb1e-b4dd12aab7b2" providerId="ADAL" clId="{0374C859-5EA9-4EF8-A080-52F8C8145EB0}" dt="2023-06-30T12:50:36.424" v="144" actId="207"/>
          <ac:spMkLst>
            <pc:docMk/>
            <pc:sldMk cId="3986920047" sldId="318"/>
            <ac:spMk id="97" creationId="{33130A63-538E-4EF5-A30E-41CA23A62ECB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98" creationId="{C9170C09-8FCB-4331-95F9-7C5A3260A26A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99" creationId="{57005365-7DCF-4727-A07F-C1660F2D9C1E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100" creationId="{7FB2B31F-2F34-49D6-BBCD-EACD3FADDB86}"/>
          </ac:spMkLst>
        </pc:spChg>
        <pc:spChg chg="mod">
          <ac:chgData name="Karlsen, Jan Terje" userId="3868c77c-ba98-429a-bb1e-b4dd12aab7b2" providerId="ADAL" clId="{0374C859-5EA9-4EF8-A080-52F8C8145EB0}" dt="2023-06-30T12:48:55.142" v="141" actId="207"/>
          <ac:spMkLst>
            <pc:docMk/>
            <pc:sldMk cId="3986920047" sldId="318"/>
            <ac:spMk id="101" creationId="{74FE3231-A900-4235-8A73-61AECD96FEFA}"/>
          </ac:spMkLst>
        </pc:spChg>
        <pc:picChg chg="add del mod">
          <ac:chgData name="Karlsen, Jan Terje" userId="3868c77c-ba98-429a-bb1e-b4dd12aab7b2" providerId="ADAL" clId="{0374C859-5EA9-4EF8-A080-52F8C8145EB0}" dt="2023-06-30T12:47:23.986" v="140" actId="478"/>
          <ac:picMkLst>
            <pc:docMk/>
            <pc:sldMk cId="3986920047" sldId="318"/>
            <ac:picMk id="105" creationId="{B72259D7-5749-C904-431C-8CE46519A0B4}"/>
          </ac:picMkLst>
        </pc:picChg>
      </pc:sldChg>
      <pc:sldChg chg="modSp mod">
        <pc:chgData name="Karlsen, Jan Terje" userId="3868c77c-ba98-429a-bb1e-b4dd12aab7b2" providerId="ADAL" clId="{0374C859-5EA9-4EF8-A080-52F8C8145EB0}" dt="2023-07-01T09:00:57.991" v="358" actId="113"/>
        <pc:sldMkLst>
          <pc:docMk/>
          <pc:sldMk cId="0" sldId="321"/>
        </pc:sldMkLst>
        <pc:spChg chg="mod">
          <ac:chgData name="Karlsen, Jan Terje" userId="3868c77c-ba98-429a-bb1e-b4dd12aab7b2" providerId="ADAL" clId="{0374C859-5EA9-4EF8-A080-52F8C8145EB0}" dt="2023-07-01T09:00:57.991" v="358" actId="113"/>
          <ac:spMkLst>
            <pc:docMk/>
            <pc:sldMk cId="0" sldId="321"/>
            <ac:spMk id="7170" creationId="{EBB036CD-59EF-4928-972D-E2451F1F1916}"/>
          </ac:spMkLst>
        </pc:spChg>
        <pc:spChg chg="mod">
          <ac:chgData name="Karlsen, Jan Terje" userId="3868c77c-ba98-429a-bb1e-b4dd12aab7b2" providerId="ADAL" clId="{0374C859-5EA9-4EF8-A080-52F8C8145EB0}" dt="2023-07-01T09:00:57.991" v="358" actId="113"/>
          <ac:spMkLst>
            <pc:docMk/>
            <pc:sldMk cId="0" sldId="321"/>
            <ac:spMk id="7171" creationId="{968EA54B-D8CB-4BFC-8E6D-4BBDCA2C0C35}"/>
          </ac:spMkLst>
        </pc:spChg>
        <pc:spChg chg="mod">
          <ac:chgData name="Karlsen, Jan Terje" userId="3868c77c-ba98-429a-bb1e-b4dd12aab7b2" providerId="ADAL" clId="{0374C859-5EA9-4EF8-A080-52F8C8145EB0}" dt="2023-07-01T09:00:57.991" v="358" actId="113"/>
          <ac:spMkLst>
            <pc:docMk/>
            <pc:sldMk cId="0" sldId="321"/>
            <ac:spMk id="7172" creationId="{A59CC63F-BBA4-4BF1-AC00-3CC0FDA338B5}"/>
          </ac:spMkLst>
        </pc:spChg>
        <pc:spChg chg="mod">
          <ac:chgData name="Karlsen, Jan Terje" userId="3868c77c-ba98-429a-bb1e-b4dd12aab7b2" providerId="ADAL" clId="{0374C859-5EA9-4EF8-A080-52F8C8145EB0}" dt="2023-07-01T09:00:57.991" v="358" actId="113"/>
          <ac:spMkLst>
            <pc:docMk/>
            <pc:sldMk cId="0" sldId="321"/>
            <ac:spMk id="7177" creationId="{47871CA4-8FCB-4599-9C82-CB502DC9DA84}"/>
          </ac:spMkLst>
        </pc:spChg>
        <pc:spChg chg="mod">
          <ac:chgData name="Karlsen, Jan Terje" userId="3868c77c-ba98-429a-bb1e-b4dd12aab7b2" providerId="ADAL" clId="{0374C859-5EA9-4EF8-A080-52F8C8145EB0}" dt="2023-07-01T09:00:16.145" v="355" actId="113"/>
          <ac:spMkLst>
            <pc:docMk/>
            <pc:sldMk cId="0" sldId="321"/>
            <ac:spMk id="7228" creationId="{CC94BB5D-3DDB-40E7-BA1B-3EC79A282B63}"/>
          </ac:spMkLst>
        </pc:spChg>
        <pc:spChg chg="mod">
          <ac:chgData name="Karlsen, Jan Terje" userId="3868c77c-ba98-429a-bb1e-b4dd12aab7b2" providerId="ADAL" clId="{0374C859-5EA9-4EF8-A080-52F8C8145EB0}" dt="2023-07-01T09:00:21.459" v="356" actId="113"/>
          <ac:spMkLst>
            <pc:docMk/>
            <pc:sldMk cId="0" sldId="321"/>
            <ac:spMk id="7229" creationId="{C2785E94-B91A-421B-860F-B64E5BB35C00}"/>
          </ac:spMkLst>
        </pc:spChg>
        <pc:spChg chg="mod">
          <ac:chgData name="Karlsen, Jan Terje" userId="3868c77c-ba98-429a-bb1e-b4dd12aab7b2" providerId="ADAL" clId="{0374C859-5EA9-4EF8-A080-52F8C8145EB0}" dt="2023-07-01T09:00:25.111" v="357" actId="113"/>
          <ac:spMkLst>
            <pc:docMk/>
            <pc:sldMk cId="0" sldId="321"/>
            <ac:spMk id="7230" creationId="{4CEC364E-7DF8-4BE8-9C28-191F8D1BB24B}"/>
          </ac:spMkLst>
        </pc:spChg>
      </pc:sldChg>
      <pc:sldChg chg="modSp mod">
        <pc:chgData name="Karlsen, Jan Terje" userId="3868c77c-ba98-429a-bb1e-b4dd12aab7b2" providerId="ADAL" clId="{0374C859-5EA9-4EF8-A080-52F8C8145EB0}" dt="2023-07-01T13:00:28.822" v="406" actId="948"/>
        <pc:sldMkLst>
          <pc:docMk/>
          <pc:sldMk cId="2414256474" sldId="366"/>
        </pc:sldMkLst>
        <pc:spChg chg="mod">
          <ac:chgData name="Karlsen, Jan Terje" userId="3868c77c-ba98-429a-bb1e-b4dd12aab7b2" providerId="ADAL" clId="{0374C859-5EA9-4EF8-A080-52F8C8145EB0}" dt="2023-07-01T13:00:17.616" v="405" actId="948"/>
          <ac:spMkLst>
            <pc:docMk/>
            <pc:sldMk cId="2414256474" sldId="366"/>
            <ac:spMk id="3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2:55:46.331" v="383" actId="404"/>
          <ac:spMkLst>
            <pc:docMk/>
            <pc:sldMk cId="2414256474" sldId="366"/>
            <ac:spMk id="4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3:00:06.455" v="404" actId="948"/>
          <ac:spMkLst>
            <pc:docMk/>
            <pc:sldMk cId="2414256474" sldId="366"/>
            <ac:spMk id="7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2:56:00.501" v="385" actId="404"/>
          <ac:spMkLst>
            <pc:docMk/>
            <pc:sldMk cId="2414256474" sldId="366"/>
            <ac:spMk id="8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3:00:28.822" v="406" actId="948"/>
          <ac:spMkLst>
            <pc:docMk/>
            <pc:sldMk cId="2414256474" sldId="366"/>
            <ac:spMk id="10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2:56:13.020" v="387" actId="404"/>
          <ac:spMkLst>
            <pc:docMk/>
            <pc:sldMk cId="2414256474" sldId="366"/>
            <ac:spMk id="11" creationId="{00000000-0000-0000-0000-000000000000}"/>
          </ac:spMkLst>
        </pc:spChg>
      </pc:sldChg>
      <pc:sldChg chg="modSp mod">
        <pc:chgData name="Karlsen, Jan Terje" userId="3868c77c-ba98-429a-bb1e-b4dd12aab7b2" providerId="ADAL" clId="{0374C859-5EA9-4EF8-A080-52F8C8145EB0}" dt="2023-06-30T12:34:34.441" v="106" actId="1035"/>
        <pc:sldMkLst>
          <pc:docMk/>
          <pc:sldMk cId="2851259274" sldId="443"/>
        </pc:sldMkLst>
        <pc:spChg chg="mod">
          <ac:chgData name="Karlsen, Jan Terje" userId="3868c77c-ba98-429a-bb1e-b4dd12aab7b2" providerId="ADAL" clId="{0374C859-5EA9-4EF8-A080-52F8C8145EB0}" dt="2023-06-30T12:34:34.441" v="106" actId="1035"/>
          <ac:spMkLst>
            <pc:docMk/>
            <pc:sldMk cId="2851259274" sldId="443"/>
            <ac:spMk id="13" creationId="{75881158-90BA-42E4-BEF6-3F58B48CEB43}"/>
          </ac:spMkLst>
        </pc:spChg>
        <pc:spChg chg="mod">
          <ac:chgData name="Karlsen, Jan Terje" userId="3868c77c-ba98-429a-bb1e-b4dd12aab7b2" providerId="ADAL" clId="{0374C859-5EA9-4EF8-A080-52F8C8145EB0}" dt="2023-06-30T12:32:48.720" v="98" actId="1038"/>
          <ac:spMkLst>
            <pc:docMk/>
            <pc:sldMk cId="2851259274" sldId="443"/>
            <ac:spMk id="17" creationId="{DF9FE437-9DB2-421F-8B9F-11E8298F0022}"/>
          </ac:spMkLst>
        </pc:spChg>
        <pc:spChg chg="mod">
          <ac:chgData name="Karlsen, Jan Terje" userId="3868c77c-ba98-429a-bb1e-b4dd12aab7b2" providerId="ADAL" clId="{0374C859-5EA9-4EF8-A080-52F8C8145EB0}" dt="2023-06-30T12:32:30.897" v="88" actId="1037"/>
          <ac:spMkLst>
            <pc:docMk/>
            <pc:sldMk cId="2851259274" sldId="443"/>
            <ac:spMk id="18" creationId="{6EF25695-0577-42C0-8F5B-1EDAA71897D6}"/>
          </ac:spMkLst>
        </pc:spChg>
        <pc:spChg chg="mod">
          <ac:chgData name="Karlsen, Jan Terje" userId="3868c77c-ba98-429a-bb1e-b4dd12aab7b2" providerId="ADAL" clId="{0374C859-5EA9-4EF8-A080-52F8C8145EB0}" dt="2023-06-30T12:32:02.070" v="85"/>
          <ac:spMkLst>
            <pc:docMk/>
            <pc:sldMk cId="2851259274" sldId="443"/>
            <ac:spMk id="22" creationId="{5EDC3BD3-5788-4617-849E-2E88004DF577}"/>
          </ac:spMkLst>
        </pc:spChg>
      </pc:sldChg>
      <pc:sldChg chg="addSp delSp modSp mod">
        <pc:chgData name="Karlsen, Jan Terje" userId="3868c77c-ba98-429a-bb1e-b4dd12aab7b2" providerId="ADAL" clId="{0374C859-5EA9-4EF8-A080-52F8C8145EB0}" dt="2023-06-30T12:41:43.109" v="137" actId="1037"/>
        <pc:sldMkLst>
          <pc:docMk/>
          <pc:sldMk cId="3745895073" sldId="445"/>
        </pc:sldMkLst>
        <pc:spChg chg="mod">
          <ac:chgData name="Karlsen, Jan Terje" userId="3868c77c-ba98-429a-bb1e-b4dd12aab7b2" providerId="ADAL" clId="{0374C859-5EA9-4EF8-A080-52F8C8145EB0}" dt="2023-06-30T12:39:52.422" v="107" actId="1076"/>
          <ac:spMkLst>
            <pc:docMk/>
            <pc:sldMk cId="3745895073" sldId="445"/>
            <ac:spMk id="3" creationId="{07EAB3F8-9A3E-4B1D-BD94-4E88C1B12E0C}"/>
          </ac:spMkLst>
        </pc:spChg>
        <pc:spChg chg="mod">
          <ac:chgData name="Karlsen, Jan Terje" userId="3868c77c-ba98-429a-bb1e-b4dd12aab7b2" providerId="ADAL" clId="{0374C859-5EA9-4EF8-A080-52F8C8145EB0}" dt="2023-06-30T12:39:52.422" v="107" actId="1076"/>
          <ac:spMkLst>
            <pc:docMk/>
            <pc:sldMk cId="3745895073" sldId="445"/>
            <ac:spMk id="4" creationId="{338FDC77-C32E-4525-BCD0-599501E7C28C}"/>
          </ac:spMkLst>
        </pc:spChg>
        <pc:spChg chg="mod">
          <ac:chgData name="Karlsen, Jan Terje" userId="3868c77c-ba98-429a-bb1e-b4dd12aab7b2" providerId="ADAL" clId="{0374C859-5EA9-4EF8-A080-52F8C8145EB0}" dt="2023-06-30T12:39:52.422" v="107" actId="1076"/>
          <ac:spMkLst>
            <pc:docMk/>
            <pc:sldMk cId="3745895073" sldId="445"/>
            <ac:spMk id="5" creationId="{1EC4D8D2-C03C-4E9A-A181-959B8CCC866B}"/>
          </ac:spMkLst>
        </pc:spChg>
        <pc:spChg chg="mod">
          <ac:chgData name="Karlsen, Jan Terje" userId="3868c77c-ba98-429a-bb1e-b4dd12aab7b2" providerId="ADAL" clId="{0374C859-5EA9-4EF8-A080-52F8C8145EB0}" dt="2023-06-30T12:39:52.422" v="107" actId="1076"/>
          <ac:spMkLst>
            <pc:docMk/>
            <pc:sldMk cId="3745895073" sldId="445"/>
            <ac:spMk id="6" creationId="{C22EFC0C-E463-4F53-AA60-4F5F571AFEC7}"/>
          </ac:spMkLst>
        </pc:spChg>
        <pc:spChg chg="mod">
          <ac:chgData name="Karlsen, Jan Terje" userId="3868c77c-ba98-429a-bb1e-b4dd12aab7b2" providerId="ADAL" clId="{0374C859-5EA9-4EF8-A080-52F8C8145EB0}" dt="2023-06-30T12:41:38.116" v="134" actId="1035"/>
          <ac:spMkLst>
            <pc:docMk/>
            <pc:sldMk cId="3745895073" sldId="445"/>
            <ac:spMk id="7" creationId="{6C71AEB6-E6BB-4DFD-842F-8830966408C2}"/>
          </ac:spMkLst>
        </pc:spChg>
        <pc:spChg chg="mod">
          <ac:chgData name="Karlsen, Jan Terje" userId="3868c77c-ba98-429a-bb1e-b4dd12aab7b2" providerId="ADAL" clId="{0374C859-5EA9-4EF8-A080-52F8C8145EB0}" dt="2023-06-30T12:41:38.116" v="134" actId="1035"/>
          <ac:spMkLst>
            <pc:docMk/>
            <pc:sldMk cId="3745895073" sldId="445"/>
            <ac:spMk id="8" creationId="{71E03E24-D9A4-408A-B6D7-4F4E0A995700}"/>
          </ac:spMkLst>
        </pc:spChg>
        <pc:spChg chg="mod">
          <ac:chgData name="Karlsen, Jan Terje" userId="3868c77c-ba98-429a-bb1e-b4dd12aab7b2" providerId="ADAL" clId="{0374C859-5EA9-4EF8-A080-52F8C8145EB0}" dt="2023-06-30T12:41:43.109" v="137" actId="1037"/>
          <ac:spMkLst>
            <pc:docMk/>
            <pc:sldMk cId="3745895073" sldId="445"/>
            <ac:spMk id="9" creationId="{435C4E39-6CBD-4E4B-9DE6-26080C1B4C85}"/>
          </ac:spMkLst>
        </pc:spChg>
        <pc:spChg chg="mod">
          <ac:chgData name="Karlsen, Jan Terje" userId="3868c77c-ba98-429a-bb1e-b4dd12aab7b2" providerId="ADAL" clId="{0374C859-5EA9-4EF8-A080-52F8C8145EB0}" dt="2023-06-30T12:41:43.109" v="137" actId="1037"/>
          <ac:spMkLst>
            <pc:docMk/>
            <pc:sldMk cId="3745895073" sldId="445"/>
            <ac:spMk id="10" creationId="{1A39BD17-D79A-4BDB-AB36-F9CDC98039A7}"/>
          </ac:spMkLst>
        </pc:spChg>
        <pc:spChg chg="add del">
          <ac:chgData name="Karlsen, Jan Terje" userId="3868c77c-ba98-429a-bb1e-b4dd12aab7b2" providerId="ADAL" clId="{0374C859-5EA9-4EF8-A080-52F8C8145EB0}" dt="2023-06-30T12:41:13.798" v="115" actId="478"/>
          <ac:spMkLst>
            <pc:docMk/>
            <pc:sldMk cId="3745895073" sldId="445"/>
            <ac:spMk id="11" creationId="{21F2EA36-5BA1-5BAF-1DFC-70E6525A2F80}"/>
          </ac:spMkLst>
        </pc:spChg>
      </pc:sldChg>
      <pc:sldChg chg="modSp mod">
        <pc:chgData name="Karlsen, Jan Terje" userId="3868c77c-ba98-429a-bb1e-b4dd12aab7b2" providerId="ADAL" clId="{0374C859-5EA9-4EF8-A080-52F8C8145EB0}" dt="2023-07-01T10:23:03.929" v="381" actId="20577"/>
        <pc:sldMkLst>
          <pc:docMk/>
          <pc:sldMk cId="0" sldId="450"/>
        </pc:sldMkLst>
        <pc:spChg chg="mod">
          <ac:chgData name="Karlsen, Jan Terje" userId="3868c77c-ba98-429a-bb1e-b4dd12aab7b2" providerId="ADAL" clId="{0374C859-5EA9-4EF8-A080-52F8C8145EB0}" dt="2023-07-01T10:22:53.852" v="376" actId="6549"/>
          <ac:spMkLst>
            <pc:docMk/>
            <pc:sldMk cId="0" sldId="450"/>
            <ac:spMk id="21508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0:22:56.933" v="377" actId="6549"/>
          <ac:spMkLst>
            <pc:docMk/>
            <pc:sldMk cId="0" sldId="450"/>
            <ac:spMk id="21509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0:23:00.338" v="379" actId="20577"/>
          <ac:spMkLst>
            <pc:docMk/>
            <pc:sldMk cId="0" sldId="450"/>
            <ac:spMk id="21511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10:23:03.929" v="381" actId="20577"/>
          <ac:spMkLst>
            <pc:docMk/>
            <pc:sldMk cId="0" sldId="450"/>
            <ac:spMk id="21512" creationId="{00000000-0000-0000-0000-000000000000}"/>
          </ac:spMkLst>
        </pc:spChg>
      </pc:sldChg>
      <pc:sldChg chg="addSp delSp modSp mod">
        <pc:chgData name="Karlsen, Jan Terje" userId="3868c77c-ba98-429a-bb1e-b4dd12aab7b2" providerId="ADAL" clId="{0374C859-5EA9-4EF8-A080-52F8C8145EB0}" dt="2023-06-29T09:10:46.867" v="65" actId="207"/>
        <pc:sldMkLst>
          <pc:docMk/>
          <pc:sldMk cId="0" sldId="464"/>
        </pc:sldMkLst>
        <pc:spChg chg="add del mod">
          <ac:chgData name="Karlsen, Jan Terje" userId="3868c77c-ba98-429a-bb1e-b4dd12aab7b2" providerId="ADAL" clId="{0374C859-5EA9-4EF8-A080-52F8C8145EB0}" dt="2023-06-29T09:01:04.148" v="3" actId="478"/>
          <ac:spMkLst>
            <pc:docMk/>
            <pc:sldMk cId="0" sldId="464"/>
            <ac:spMk id="4" creationId="{072F6FF6-ECEE-B913-283B-D8328BCFBA94}"/>
          </ac:spMkLst>
        </pc:spChg>
        <pc:spChg chg="add mod">
          <ac:chgData name="Karlsen, Jan Terje" userId="3868c77c-ba98-429a-bb1e-b4dd12aab7b2" providerId="ADAL" clId="{0374C859-5EA9-4EF8-A080-52F8C8145EB0}" dt="2023-06-29T09:10:46.867" v="65" actId="207"/>
          <ac:spMkLst>
            <pc:docMk/>
            <pc:sldMk cId="0" sldId="464"/>
            <ac:spMk id="5" creationId="{2CD2F58B-F53A-9056-6E6A-8D4FBF950304}"/>
          </ac:spMkLst>
        </pc:spChg>
        <pc:spChg chg="add del mod">
          <ac:chgData name="Karlsen, Jan Terje" userId="3868c77c-ba98-429a-bb1e-b4dd12aab7b2" providerId="ADAL" clId="{0374C859-5EA9-4EF8-A080-52F8C8145EB0}" dt="2023-06-29T09:09:59.357" v="61" actId="478"/>
          <ac:spMkLst>
            <pc:docMk/>
            <pc:sldMk cId="0" sldId="464"/>
            <ac:spMk id="6" creationId="{AEBB47A8-D42A-88CD-C139-EA2717014D5B}"/>
          </ac:spMkLst>
        </pc:spChg>
        <pc:spChg chg="add del mod">
          <ac:chgData name="Karlsen, Jan Terje" userId="3868c77c-ba98-429a-bb1e-b4dd12aab7b2" providerId="ADAL" clId="{0374C859-5EA9-4EF8-A080-52F8C8145EB0}" dt="2023-06-29T09:09:01.278" v="59" actId="478"/>
          <ac:spMkLst>
            <pc:docMk/>
            <pc:sldMk cId="0" sldId="464"/>
            <ac:spMk id="7" creationId="{291172AB-8FD8-8480-783D-F1ECFECCDF8C}"/>
          </ac:spMkLst>
        </pc:spChg>
        <pc:picChg chg="del">
          <ac:chgData name="Karlsen, Jan Terje" userId="3868c77c-ba98-429a-bb1e-b4dd12aab7b2" providerId="ADAL" clId="{0374C859-5EA9-4EF8-A080-52F8C8145EB0}" dt="2023-06-29T09:00:33.740" v="0" actId="478"/>
          <ac:picMkLst>
            <pc:docMk/>
            <pc:sldMk cId="0" sldId="464"/>
            <ac:picMk id="2" creationId="{9C7B9380-68F0-480A-E359-9D9FD89DF321}"/>
          </ac:picMkLst>
        </pc:picChg>
      </pc:sldChg>
      <pc:sldChg chg="modSp mod">
        <pc:chgData name="Karlsen, Jan Terje" userId="3868c77c-ba98-429a-bb1e-b4dd12aab7b2" providerId="ADAL" clId="{0374C859-5EA9-4EF8-A080-52F8C8145EB0}" dt="2023-07-01T09:24:32.798" v="360" actId="1582"/>
        <pc:sldMkLst>
          <pc:docMk/>
          <pc:sldMk cId="0" sldId="471"/>
        </pc:sldMkLst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16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17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18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21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22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23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26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29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4:32.798" v="360" actId="1582"/>
          <ac:spMkLst>
            <pc:docMk/>
            <pc:sldMk cId="0" sldId="471"/>
            <ac:spMk id="38931" creationId="{00000000-0000-0000-0000-000000000000}"/>
          </ac:spMkLst>
        </pc:sp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19" creationId="{00000000-0000-0000-0000-000000000000}"/>
          </ac:cxnSpMkLst>
        </pc:cxn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20" creationId="{00000000-0000-0000-0000-000000000000}"/>
          </ac:cxnSpMkLst>
        </pc:cxn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24" creationId="{00000000-0000-0000-0000-000000000000}"/>
          </ac:cxnSpMkLst>
        </pc:cxn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25" creationId="{00000000-0000-0000-0000-000000000000}"/>
          </ac:cxnSpMkLst>
        </pc:cxn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27" creationId="{00000000-0000-0000-0000-000000000000}"/>
          </ac:cxnSpMkLst>
        </pc:cxn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28" creationId="{00000000-0000-0000-0000-000000000000}"/>
          </ac:cxnSpMkLst>
        </pc:cxn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30" creationId="{00000000-0000-0000-0000-000000000000}"/>
          </ac:cxnSpMkLst>
        </pc:cxnChg>
        <pc:cxnChg chg="mod">
          <ac:chgData name="Karlsen, Jan Terje" userId="3868c77c-ba98-429a-bb1e-b4dd12aab7b2" providerId="ADAL" clId="{0374C859-5EA9-4EF8-A080-52F8C8145EB0}" dt="2023-07-01T09:24:32.798" v="360" actId="1582"/>
          <ac:cxnSpMkLst>
            <pc:docMk/>
            <pc:sldMk cId="0" sldId="471"/>
            <ac:cxnSpMk id="38932" creationId="{00000000-0000-0000-0000-000000000000}"/>
          </ac:cxnSpMkLst>
        </pc:cxnChg>
      </pc:sldChg>
      <pc:sldChg chg="modSp mod">
        <pc:chgData name="Karlsen, Jan Terje" userId="3868c77c-ba98-429a-bb1e-b4dd12aab7b2" providerId="ADAL" clId="{0374C859-5EA9-4EF8-A080-52F8C8145EB0}" dt="2023-07-01T09:26:55.657" v="366" actId="404"/>
        <pc:sldMkLst>
          <pc:docMk/>
          <pc:sldMk cId="0" sldId="472"/>
        </pc:sldMkLst>
        <pc:spChg chg="mod">
          <ac:chgData name="Karlsen, Jan Terje" userId="3868c77c-ba98-429a-bb1e-b4dd12aab7b2" providerId="ADAL" clId="{0374C859-5EA9-4EF8-A080-52F8C8145EB0}" dt="2023-07-01T09:25:48.705" v="362" actId="1582"/>
          <ac:spMkLst>
            <pc:docMk/>
            <pc:sldMk cId="0" sldId="472"/>
            <ac:spMk id="37" creationId="{5304FA8F-4FA4-4637-A0BD-8545FDF5757D}"/>
          </ac:spMkLst>
        </pc:spChg>
        <pc:spChg chg="mod">
          <ac:chgData name="Karlsen, Jan Terje" userId="3868c77c-ba98-429a-bb1e-b4dd12aab7b2" providerId="ADAL" clId="{0374C859-5EA9-4EF8-A080-52F8C8145EB0}" dt="2023-07-01T09:26:40.884" v="365" actId="255"/>
          <ac:spMkLst>
            <pc:docMk/>
            <pc:sldMk cId="0" sldId="472"/>
            <ac:spMk id="38" creationId="{D78361EB-087F-461A-8729-D057A2FE4478}"/>
          </ac:spMkLst>
        </pc:spChg>
        <pc:spChg chg="mod">
          <ac:chgData name="Karlsen, Jan Terje" userId="3868c77c-ba98-429a-bb1e-b4dd12aab7b2" providerId="ADAL" clId="{0374C859-5EA9-4EF8-A080-52F8C8145EB0}" dt="2023-07-01T09:26:40.884" v="365" actId="255"/>
          <ac:spMkLst>
            <pc:docMk/>
            <pc:sldMk cId="0" sldId="472"/>
            <ac:spMk id="39" creationId="{FF49469C-41BE-4565-B3FE-B6F4D2D4908A}"/>
          </ac:spMkLst>
        </pc:spChg>
        <pc:spChg chg="mod">
          <ac:chgData name="Karlsen, Jan Terje" userId="3868c77c-ba98-429a-bb1e-b4dd12aab7b2" providerId="ADAL" clId="{0374C859-5EA9-4EF8-A080-52F8C8145EB0}" dt="2023-07-01T09:26:40.884" v="365" actId="255"/>
          <ac:spMkLst>
            <pc:docMk/>
            <pc:sldMk cId="0" sldId="472"/>
            <ac:spMk id="40" creationId="{1F53E82F-FDBB-4615-A5B4-AFDF6417E09C}"/>
          </ac:spMkLst>
        </pc:spChg>
        <pc:spChg chg="mod">
          <ac:chgData name="Karlsen, Jan Terje" userId="3868c77c-ba98-429a-bb1e-b4dd12aab7b2" providerId="ADAL" clId="{0374C859-5EA9-4EF8-A080-52F8C8145EB0}" dt="2023-07-01T09:25:48.705" v="362" actId="1582"/>
          <ac:spMkLst>
            <pc:docMk/>
            <pc:sldMk cId="0" sldId="472"/>
            <ac:spMk id="41" creationId="{EB9BA5FA-6ED4-429E-8ED3-FFCCB856DF5B}"/>
          </ac:spMkLst>
        </pc:spChg>
        <pc:spChg chg="mod">
          <ac:chgData name="Karlsen, Jan Terje" userId="3868c77c-ba98-429a-bb1e-b4dd12aab7b2" providerId="ADAL" clId="{0374C859-5EA9-4EF8-A080-52F8C8145EB0}" dt="2023-07-01T09:25:48.705" v="362" actId="1582"/>
          <ac:spMkLst>
            <pc:docMk/>
            <pc:sldMk cId="0" sldId="472"/>
            <ac:spMk id="42" creationId="{99B6AB34-8AC6-4F0A-A9CC-E2260F7D2CE9}"/>
          </ac:spMkLst>
        </pc:spChg>
        <pc:spChg chg="mod">
          <ac:chgData name="Karlsen, Jan Terje" userId="3868c77c-ba98-429a-bb1e-b4dd12aab7b2" providerId="ADAL" clId="{0374C859-5EA9-4EF8-A080-52F8C8145EB0}" dt="2023-07-01T09:25:48.705" v="362" actId="1582"/>
          <ac:spMkLst>
            <pc:docMk/>
            <pc:sldMk cId="0" sldId="472"/>
            <ac:spMk id="43" creationId="{84668735-944D-4FA8-8876-3A2185ED5663}"/>
          </ac:spMkLst>
        </pc:spChg>
        <pc:spChg chg="mod">
          <ac:chgData name="Karlsen, Jan Terje" userId="3868c77c-ba98-429a-bb1e-b4dd12aab7b2" providerId="ADAL" clId="{0374C859-5EA9-4EF8-A080-52F8C8145EB0}" dt="2023-07-01T09:25:48.705" v="362" actId="1582"/>
          <ac:spMkLst>
            <pc:docMk/>
            <pc:sldMk cId="0" sldId="472"/>
            <ac:spMk id="44" creationId="{E338C789-2792-433D-8877-7F7A30DC4F24}"/>
          </ac:spMkLst>
        </pc:spChg>
        <pc:spChg chg="mod">
          <ac:chgData name="Karlsen, Jan Terje" userId="3868c77c-ba98-429a-bb1e-b4dd12aab7b2" providerId="ADAL" clId="{0374C859-5EA9-4EF8-A080-52F8C8145EB0}" dt="2023-07-01T09:26:40.884" v="365" actId="255"/>
          <ac:spMkLst>
            <pc:docMk/>
            <pc:sldMk cId="0" sldId="472"/>
            <ac:spMk id="46" creationId="{9E5E3858-6A4C-41A8-98E6-B4EB65C4F3BB}"/>
          </ac:spMkLst>
        </pc:spChg>
        <pc:spChg chg="mod">
          <ac:chgData name="Karlsen, Jan Terje" userId="3868c77c-ba98-429a-bb1e-b4dd12aab7b2" providerId="ADAL" clId="{0374C859-5EA9-4EF8-A080-52F8C8145EB0}" dt="2023-07-01T09:26:55.657" v="366" actId="404"/>
          <ac:spMkLst>
            <pc:docMk/>
            <pc:sldMk cId="0" sldId="472"/>
            <ac:spMk id="47" creationId="{86F0C5C9-3082-4694-83E7-08944D21201D}"/>
          </ac:spMkLst>
        </pc:spChg>
        <pc:spChg chg="mod">
          <ac:chgData name="Karlsen, Jan Terje" userId="3868c77c-ba98-429a-bb1e-b4dd12aab7b2" providerId="ADAL" clId="{0374C859-5EA9-4EF8-A080-52F8C8145EB0}" dt="2023-07-01T09:26:55.657" v="366" actId="404"/>
          <ac:spMkLst>
            <pc:docMk/>
            <pc:sldMk cId="0" sldId="472"/>
            <ac:spMk id="45074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5:25.256" v="361" actId="1582"/>
          <ac:spMkLst>
            <pc:docMk/>
            <pc:sldMk cId="0" sldId="472"/>
            <ac:spMk id="45076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6:23.080" v="364" actId="255"/>
          <ac:spMkLst>
            <pc:docMk/>
            <pc:sldMk cId="0" sldId="472"/>
            <ac:spMk id="45077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6:23.080" v="364" actId="255"/>
          <ac:spMkLst>
            <pc:docMk/>
            <pc:sldMk cId="0" sldId="472"/>
            <ac:spMk id="45078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6:23.080" v="364" actId="255"/>
          <ac:spMkLst>
            <pc:docMk/>
            <pc:sldMk cId="0" sldId="472"/>
            <ac:spMk id="45079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6:23.080" v="364" actId="255"/>
          <ac:spMkLst>
            <pc:docMk/>
            <pc:sldMk cId="0" sldId="472"/>
            <ac:spMk id="45080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5:25.256" v="361" actId="1582"/>
          <ac:spMkLst>
            <pc:docMk/>
            <pc:sldMk cId="0" sldId="472"/>
            <ac:spMk id="45081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5:25.256" v="361" actId="1582"/>
          <ac:spMkLst>
            <pc:docMk/>
            <pc:sldMk cId="0" sldId="472"/>
            <ac:spMk id="45082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5:25.256" v="361" actId="1582"/>
          <ac:spMkLst>
            <pc:docMk/>
            <pc:sldMk cId="0" sldId="472"/>
            <ac:spMk id="45083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5:25.256" v="361" actId="1582"/>
          <ac:spMkLst>
            <pc:docMk/>
            <pc:sldMk cId="0" sldId="472"/>
            <ac:spMk id="45084" creationId="{00000000-0000-0000-0000-000000000000}"/>
          </ac:spMkLst>
        </pc:spChg>
      </pc:sldChg>
      <pc:sldChg chg="modSp mod">
        <pc:chgData name="Karlsen, Jan Terje" userId="3868c77c-ba98-429a-bb1e-b4dd12aab7b2" providerId="ADAL" clId="{0374C859-5EA9-4EF8-A080-52F8C8145EB0}" dt="2023-07-01T09:28:40.751" v="370" actId="255"/>
        <pc:sldMkLst>
          <pc:docMk/>
          <pc:sldMk cId="0" sldId="473"/>
        </pc:sldMkLst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56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57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58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59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60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61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62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64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66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68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0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1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2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3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4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5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6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7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8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79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7:39.760" v="367" actId="1582"/>
          <ac:spMkLst>
            <pc:docMk/>
            <pc:sldMk cId="0" sldId="473"/>
            <ac:spMk id="49180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40.751" v="370" actId="255"/>
          <ac:spMkLst>
            <pc:docMk/>
            <pc:sldMk cId="0" sldId="473"/>
            <ac:spMk id="49181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40.751" v="370" actId="255"/>
          <ac:spMkLst>
            <pc:docMk/>
            <pc:sldMk cId="0" sldId="473"/>
            <ac:spMk id="49182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40.751" v="370" actId="255"/>
          <ac:spMkLst>
            <pc:docMk/>
            <pc:sldMk cId="0" sldId="473"/>
            <ac:spMk id="49183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40.751" v="370" actId="255"/>
          <ac:spMkLst>
            <pc:docMk/>
            <pc:sldMk cId="0" sldId="473"/>
            <ac:spMk id="49184" creationId="{00000000-0000-0000-0000-000000000000}"/>
          </ac:spMkLst>
        </pc:spChg>
      </pc:sldChg>
      <pc:sldChg chg="modSp mod">
        <pc:chgData name="Karlsen, Jan Terje" userId="3868c77c-ba98-429a-bb1e-b4dd12aab7b2" providerId="ADAL" clId="{0374C859-5EA9-4EF8-A080-52F8C8145EB0}" dt="2023-07-01T09:28:56.002" v="371" actId="255"/>
        <pc:sldMkLst>
          <pc:docMk/>
          <pc:sldMk cId="0" sldId="474"/>
        </pc:sldMkLst>
        <pc:spChg chg="mod">
          <ac:chgData name="Karlsen, Jan Terje" userId="3868c77c-ba98-429a-bb1e-b4dd12aab7b2" providerId="ADAL" clId="{0374C859-5EA9-4EF8-A080-52F8C8145EB0}" dt="2023-07-01T09:28:15.241" v="369" actId="693"/>
          <ac:spMkLst>
            <pc:docMk/>
            <pc:sldMk cId="0" sldId="474"/>
            <ac:spMk id="53259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56.002" v="371" actId="255"/>
          <ac:spMkLst>
            <pc:docMk/>
            <pc:sldMk cId="0" sldId="474"/>
            <ac:spMk id="53274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56.002" v="371" actId="255"/>
          <ac:spMkLst>
            <pc:docMk/>
            <pc:sldMk cId="0" sldId="474"/>
            <ac:spMk id="53275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56.002" v="371" actId="255"/>
          <ac:spMkLst>
            <pc:docMk/>
            <pc:sldMk cId="0" sldId="474"/>
            <ac:spMk id="53276" creationId="{00000000-0000-0000-0000-000000000000}"/>
          </ac:spMkLst>
        </pc:spChg>
        <pc:spChg chg="mod">
          <ac:chgData name="Karlsen, Jan Terje" userId="3868c77c-ba98-429a-bb1e-b4dd12aab7b2" providerId="ADAL" clId="{0374C859-5EA9-4EF8-A080-52F8C8145EB0}" dt="2023-07-01T09:28:56.002" v="371" actId="255"/>
          <ac:spMkLst>
            <pc:docMk/>
            <pc:sldMk cId="0" sldId="474"/>
            <ac:spMk id="53277" creationId="{00000000-0000-0000-0000-000000000000}"/>
          </ac:spMkLst>
        </pc:spChg>
        <pc:grpChg chg="mod">
          <ac:chgData name="Karlsen, Jan Terje" userId="3868c77c-ba98-429a-bb1e-b4dd12aab7b2" providerId="ADAL" clId="{0374C859-5EA9-4EF8-A080-52F8C8145EB0}" dt="2023-07-01T09:27:59.337" v="368" actId="1582"/>
          <ac:grpSpMkLst>
            <pc:docMk/>
            <pc:sldMk cId="0" sldId="474"/>
            <ac:grpSpMk id="53251" creationId="{00000000-0000-0000-0000-000000000000}"/>
          </ac:grpSpMkLst>
        </pc:grpChg>
      </pc:sldChg>
      <pc:sldChg chg="modSp mod">
        <pc:chgData name="Karlsen, Jan Terje" userId="3868c77c-ba98-429a-bb1e-b4dd12aab7b2" providerId="ADAL" clId="{0374C859-5EA9-4EF8-A080-52F8C8145EB0}" dt="2023-07-01T09:29:40.667" v="375" actId="255"/>
        <pc:sldMkLst>
          <pc:docMk/>
          <pc:sldMk cId="4099773137" sldId="475"/>
        </pc:sldMkLst>
        <pc:spChg chg="mod">
          <ac:chgData name="Karlsen, Jan Terje" userId="3868c77c-ba98-429a-bb1e-b4dd12aab7b2" providerId="ADAL" clId="{0374C859-5EA9-4EF8-A080-52F8C8145EB0}" dt="2023-07-01T09:29:33.752" v="374" actId="255"/>
          <ac:spMkLst>
            <pc:docMk/>
            <pc:sldMk cId="4099773137" sldId="475"/>
            <ac:spMk id="27" creationId="{F06C7173-F7BE-40C1-AC57-7225A914A7B9}"/>
          </ac:spMkLst>
        </pc:spChg>
        <pc:spChg chg="mod">
          <ac:chgData name="Karlsen, Jan Terje" userId="3868c77c-ba98-429a-bb1e-b4dd12aab7b2" providerId="ADAL" clId="{0374C859-5EA9-4EF8-A080-52F8C8145EB0}" dt="2023-07-01T09:29:33.752" v="374" actId="255"/>
          <ac:spMkLst>
            <pc:docMk/>
            <pc:sldMk cId="4099773137" sldId="475"/>
            <ac:spMk id="28" creationId="{F8BD35A0-6FAF-47DC-BAB1-768D5DE3B040}"/>
          </ac:spMkLst>
        </pc:spChg>
        <pc:spChg chg="mod">
          <ac:chgData name="Karlsen, Jan Terje" userId="3868c77c-ba98-429a-bb1e-b4dd12aab7b2" providerId="ADAL" clId="{0374C859-5EA9-4EF8-A080-52F8C8145EB0}" dt="2023-07-01T09:29:33.752" v="374" actId="255"/>
          <ac:spMkLst>
            <pc:docMk/>
            <pc:sldMk cId="4099773137" sldId="475"/>
            <ac:spMk id="29" creationId="{A81580D0-EDA5-4FC1-9A92-89A1E040A745}"/>
          </ac:spMkLst>
        </pc:spChg>
        <pc:spChg chg="mod">
          <ac:chgData name="Karlsen, Jan Terje" userId="3868c77c-ba98-429a-bb1e-b4dd12aab7b2" providerId="ADAL" clId="{0374C859-5EA9-4EF8-A080-52F8C8145EB0}" dt="2023-07-01T09:29:33.752" v="374" actId="255"/>
          <ac:spMkLst>
            <pc:docMk/>
            <pc:sldMk cId="4099773137" sldId="475"/>
            <ac:spMk id="30" creationId="{A74906B6-5019-4813-ACEF-7B13B576D75C}"/>
          </ac:spMkLst>
        </pc:spChg>
        <pc:spChg chg="mod">
          <ac:chgData name="Karlsen, Jan Terje" userId="3868c77c-ba98-429a-bb1e-b4dd12aab7b2" providerId="ADAL" clId="{0374C859-5EA9-4EF8-A080-52F8C8145EB0}" dt="2023-07-01T09:29:40.667" v="375" actId="255"/>
          <ac:spMkLst>
            <pc:docMk/>
            <pc:sldMk cId="4099773137" sldId="475"/>
            <ac:spMk id="33" creationId="{8CEAA3FF-7EE2-4DFD-834E-1DC31BC0C91D}"/>
          </ac:spMkLst>
        </pc:spChg>
        <pc:spChg chg="mod">
          <ac:chgData name="Karlsen, Jan Terje" userId="3868c77c-ba98-429a-bb1e-b4dd12aab7b2" providerId="ADAL" clId="{0374C859-5EA9-4EF8-A080-52F8C8145EB0}" dt="2023-07-01T09:29:20.744" v="373" actId="1582"/>
          <ac:spMkLst>
            <pc:docMk/>
            <pc:sldMk cId="4099773137" sldId="475"/>
            <ac:spMk id="34" creationId="{A571BA20-2D91-48DD-94EF-8677287BF882}"/>
          </ac:spMkLst>
        </pc:spChg>
        <pc:spChg chg="mod">
          <ac:chgData name="Karlsen, Jan Terje" userId="3868c77c-ba98-429a-bb1e-b4dd12aab7b2" providerId="ADAL" clId="{0374C859-5EA9-4EF8-A080-52F8C8145EB0}" dt="2023-07-01T09:29:20.744" v="373" actId="1582"/>
          <ac:spMkLst>
            <pc:docMk/>
            <pc:sldMk cId="4099773137" sldId="475"/>
            <ac:spMk id="35" creationId="{33E17F90-8F5B-4A6C-88C7-D1BCF378C6B8}"/>
          </ac:spMkLst>
        </pc:spChg>
        <pc:spChg chg="mod">
          <ac:chgData name="Karlsen, Jan Terje" userId="3868c77c-ba98-429a-bb1e-b4dd12aab7b2" providerId="ADAL" clId="{0374C859-5EA9-4EF8-A080-52F8C8145EB0}" dt="2023-07-01T09:29:20.744" v="373" actId="1582"/>
          <ac:spMkLst>
            <pc:docMk/>
            <pc:sldMk cId="4099773137" sldId="475"/>
            <ac:spMk id="36" creationId="{C09C9BF2-8B69-4DC4-8A6E-3CDE1C82272B}"/>
          </ac:spMkLst>
        </pc:spChg>
        <pc:spChg chg="mod">
          <ac:chgData name="Karlsen, Jan Terje" userId="3868c77c-ba98-429a-bb1e-b4dd12aab7b2" providerId="ADAL" clId="{0374C859-5EA9-4EF8-A080-52F8C8145EB0}" dt="2023-07-01T09:29:20.744" v="373" actId="1582"/>
          <ac:spMkLst>
            <pc:docMk/>
            <pc:sldMk cId="4099773137" sldId="475"/>
            <ac:spMk id="37" creationId="{7BB78CAA-FD42-4B8A-88A0-7FD1257EE026}"/>
          </ac:spMkLst>
        </pc:spChg>
        <pc:spChg chg="mod">
          <ac:chgData name="Karlsen, Jan Terje" userId="3868c77c-ba98-429a-bb1e-b4dd12aab7b2" providerId="ADAL" clId="{0374C859-5EA9-4EF8-A080-52F8C8145EB0}" dt="2023-07-01T09:29:20.744" v="373" actId="1582"/>
          <ac:spMkLst>
            <pc:docMk/>
            <pc:sldMk cId="4099773137" sldId="475"/>
            <ac:spMk id="38" creationId="{E50A9899-AB26-4B18-9883-6CBD8D51264E}"/>
          </ac:spMkLst>
        </pc:spChg>
        <pc:spChg chg="mod">
          <ac:chgData name="Karlsen, Jan Terje" userId="3868c77c-ba98-429a-bb1e-b4dd12aab7b2" providerId="ADAL" clId="{0374C859-5EA9-4EF8-A080-52F8C8145EB0}" dt="2023-07-01T09:29:40.667" v="375" actId="255"/>
          <ac:spMkLst>
            <pc:docMk/>
            <pc:sldMk cId="4099773137" sldId="475"/>
            <ac:spMk id="40" creationId="{09FCCC3B-B122-4C82-8479-79841416F5ED}"/>
          </ac:spMkLst>
        </pc:spChg>
        <pc:spChg chg="mod">
          <ac:chgData name="Karlsen, Jan Terje" userId="3868c77c-ba98-429a-bb1e-b4dd12aab7b2" providerId="ADAL" clId="{0374C859-5EA9-4EF8-A080-52F8C8145EB0}" dt="2023-07-01T09:29:40.667" v="375" actId="255"/>
          <ac:spMkLst>
            <pc:docMk/>
            <pc:sldMk cId="4099773137" sldId="475"/>
            <ac:spMk id="41" creationId="{F2853EA3-EC70-440D-A07F-D52E10618D1D}"/>
          </ac:spMkLst>
        </pc:spChg>
        <pc:spChg chg="mod">
          <ac:chgData name="Karlsen, Jan Terje" userId="3868c77c-ba98-429a-bb1e-b4dd12aab7b2" providerId="ADAL" clId="{0374C859-5EA9-4EF8-A080-52F8C8145EB0}" dt="2023-07-01T09:29:40.667" v="375" actId="255"/>
          <ac:spMkLst>
            <pc:docMk/>
            <pc:sldMk cId="4099773137" sldId="475"/>
            <ac:spMk id="42" creationId="{E695235C-4371-40D7-8189-AE7B298FB5DB}"/>
          </ac:spMkLst>
        </pc:spChg>
        <pc:cxnChg chg="mod">
          <ac:chgData name="Karlsen, Jan Terje" userId="3868c77c-ba98-429a-bb1e-b4dd12aab7b2" providerId="ADAL" clId="{0374C859-5EA9-4EF8-A080-52F8C8145EB0}" dt="2023-07-01T09:29:20.744" v="373" actId="1582"/>
          <ac:cxnSpMkLst>
            <pc:docMk/>
            <pc:sldMk cId="4099773137" sldId="475"/>
            <ac:cxnSpMk id="3" creationId="{14EBCA6D-7E89-493E-BBAF-1B5913DC4962}"/>
          </ac:cxnSpMkLst>
        </pc:cxnChg>
        <pc:cxnChg chg="mod">
          <ac:chgData name="Karlsen, Jan Terje" userId="3868c77c-ba98-429a-bb1e-b4dd12aab7b2" providerId="ADAL" clId="{0374C859-5EA9-4EF8-A080-52F8C8145EB0}" dt="2023-07-01T09:29:20.744" v="373" actId="1582"/>
          <ac:cxnSpMkLst>
            <pc:docMk/>
            <pc:sldMk cId="4099773137" sldId="475"/>
            <ac:cxnSpMk id="6" creationId="{3583A1E0-A51F-4DF8-8CDC-19D10AE8714C}"/>
          </ac:cxnSpMkLst>
        </pc:cxnChg>
        <pc:cxnChg chg="mod">
          <ac:chgData name="Karlsen, Jan Terje" userId="3868c77c-ba98-429a-bb1e-b4dd12aab7b2" providerId="ADAL" clId="{0374C859-5EA9-4EF8-A080-52F8C8145EB0}" dt="2023-07-01T09:29:20.744" v="373" actId="1582"/>
          <ac:cxnSpMkLst>
            <pc:docMk/>
            <pc:sldMk cId="4099773137" sldId="475"/>
            <ac:cxnSpMk id="8" creationId="{75B58D47-1C4C-4219-BBF3-0C1D9DCC16C9}"/>
          </ac:cxnSpMkLst>
        </pc:cxnChg>
        <pc:cxnChg chg="mod">
          <ac:chgData name="Karlsen, Jan Terje" userId="3868c77c-ba98-429a-bb1e-b4dd12aab7b2" providerId="ADAL" clId="{0374C859-5EA9-4EF8-A080-52F8C8145EB0}" dt="2023-07-01T09:29:20.744" v="373" actId="1582"/>
          <ac:cxnSpMkLst>
            <pc:docMk/>
            <pc:sldMk cId="4099773137" sldId="475"/>
            <ac:cxnSpMk id="10" creationId="{81066620-92C5-40E7-973F-C595AE8866DD}"/>
          </ac:cxnSpMkLst>
        </pc:cxnChg>
      </pc:sldChg>
      <pc:sldChg chg="modSp mod">
        <pc:chgData name="Karlsen, Jan Terje" userId="3868c77c-ba98-429a-bb1e-b4dd12aab7b2" providerId="ADAL" clId="{0374C859-5EA9-4EF8-A080-52F8C8145EB0}" dt="2023-06-29T14:07:34.561" v="66" actId="207"/>
        <pc:sldMkLst>
          <pc:docMk/>
          <pc:sldMk cId="0" sldId="480"/>
        </pc:sldMkLst>
        <pc:spChg chg="mod">
          <ac:chgData name="Karlsen, Jan Terje" userId="3868c77c-ba98-429a-bb1e-b4dd12aab7b2" providerId="ADAL" clId="{0374C859-5EA9-4EF8-A080-52F8C8145EB0}" dt="2023-06-29T14:07:34.561" v="66" actId="207"/>
          <ac:spMkLst>
            <pc:docMk/>
            <pc:sldMk cId="0" sldId="480"/>
            <ac:spMk id="19475" creationId="{00000000-0000-0000-0000-000000000000}"/>
          </ac:spMkLst>
        </pc:spChg>
      </pc:sldChg>
      <pc:sldChg chg="modSp mod">
        <pc:chgData name="Karlsen, Jan Terje" userId="3868c77c-ba98-429a-bb1e-b4dd12aab7b2" providerId="ADAL" clId="{0374C859-5EA9-4EF8-A080-52F8C8145EB0}" dt="2023-07-06T08:58:20.227" v="417" actId="20577"/>
        <pc:sldMkLst>
          <pc:docMk/>
          <pc:sldMk cId="570436095" sldId="485"/>
        </pc:sldMkLst>
        <pc:spChg chg="mod">
          <ac:chgData name="Karlsen, Jan Terje" userId="3868c77c-ba98-429a-bb1e-b4dd12aab7b2" providerId="ADAL" clId="{0374C859-5EA9-4EF8-A080-52F8C8145EB0}" dt="2023-07-06T08:58:20.227" v="417" actId="20577"/>
          <ac:spMkLst>
            <pc:docMk/>
            <pc:sldMk cId="570436095" sldId="485"/>
            <ac:spMk id="4" creationId="{FB6D705B-BC96-4D67-B924-404F391F80D9}"/>
          </ac:spMkLst>
        </pc:spChg>
      </pc:sldChg>
      <pc:sldChg chg="modSp mod">
        <pc:chgData name="Karlsen, Jan Terje" userId="3868c77c-ba98-429a-bb1e-b4dd12aab7b2" providerId="ADAL" clId="{0374C859-5EA9-4EF8-A080-52F8C8145EB0}" dt="2023-06-29T20:13:14.397" v="84" actId="948"/>
        <pc:sldMkLst>
          <pc:docMk/>
          <pc:sldMk cId="4148717440" sldId="489"/>
        </pc:sldMkLst>
        <pc:spChg chg="mod">
          <ac:chgData name="Karlsen, Jan Terje" userId="3868c77c-ba98-429a-bb1e-b4dd12aab7b2" providerId="ADAL" clId="{0374C859-5EA9-4EF8-A080-52F8C8145EB0}" dt="2023-06-29T20:13:14.397" v="84" actId="948"/>
          <ac:spMkLst>
            <pc:docMk/>
            <pc:sldMk cId="4148717440" sldId="489"/>
            <ac:spMk id="3" creationId="{1924D4F5-A305-F054-4674-E3860D1C2B37}"/>
          </ac:spMkLst>
        </pc:spChg>
      </pc:sldChg>
      <pc:sldChg chg="addSp delSp modSp mod">
        <pc:chgData name="Karlsen, Jan Terje" userId="3868c77c-ba98-429a-bb1e-b4dd12aab7b2" providerId="ADAL" clId="{0374C859-5EA9-4EF8-A080-52F8C8145EB0}" dt="2023-06-30T14:00:13.359" v="354" actId="1038"/>
        <pc:sldMkLst>
          <pc:docMk/>
          <pc:sldMk cId="2726928754" sldId="501"/>
        </pc:sldMkLst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2" creationId="{4125C516-C857-5C2F-7EDC-DA56E12A177B}"/>
          </ac:spMkLst>
        </pc:spChg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3" creationId="{E667B9CE-0A2E-A284-E6A1-7CE7413150E6}"/>
          </ac:spMkLst>
        </pc:spChg>
        <pc:spChg chg="add del mod">
          <ac:chgData name="Karlsen, Jan Terje" userId="3868c77c-ba98-429a-bb1e-b4dd12aab7b2" providerId="ADAL" clId="{0374C859-5EA9-4EF8-A080-52F8C8145EB0}" dt="2023-06-30T13:58:19.015" v="332"/>
          <ac:spMkLst>
            <pc:docMk/>
            <pc:sldMk cId="2726928754" sldId="501"/>
            <ac:spMk id="4" creationId="{C6B69464-BA7D-9368-CDAF-4BDF5B2CF872}"/>
          </ac:spMkLst>
        </pc:spChg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6" creationId="{D0A79A24-4B6B-A87F-73B6-9AF12701A45E}"/>
          </ac:spMkLst>
        </pc:spChg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7" creationId="{2FFA09CC-A45F-9CAE-DF20-5770A47CA96D}"/>
          </ac:spMkLst>
        </pc:spChg>
        <pc:spChg chg="del">
          <ac:chgData name="Karlsen, Jan Terje" userId="3868c77c-ba98-429a-bb1e-b4dd12aab7b2" providerId="ADAL" clId="{0374C859-5EA9-4EF8-A080-52F8C8145EB0}" dt="2023-06-30T13:58:23.563" v="333" actId="478"/>
          <ac:spMkLst>
            <pc:docMk/>
            <pc:sldMk cId="2726928754" sldId="501"/>
            <ac:spMk id="8" creationId="{08FEF811-1BB3-7B53-4932-8BE00CF4C98C}"/>
          </ac:spMkLst>
        </pc:spChg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9" creationId="{B79CE0C6-73C4-96D7-96B9-8C0FA10E1D0C}"/>
          </ac:spMkLst>
        </pc:spChg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10" creationId="{0038D437-5CFA-9666-3884-79AA8E1CBB8F}"/>
          </ac:spMkLst>
        </pc:spChg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11" creationId="{D93C21DA-B8EF-D636-5A6B-4D099FF288FE}"/>
          </ac:spMkLst>
        </pc:spChg>
        <pc:spChg chg="mod">
          <ac:chgData name="Karlsen, Jan Terje" userId="3868c77c-ba98-429a-bb1e-b4dd12aab7b2" providerId="ADAL" clId="{0374C859-5EA9-4EF8-A080-52F8C8145EB0}" dt="2023-06-30T14:00:13.359" v="354" actId="1038"/>
          <ac:spMkLst>
            <pc:docMk/>
            <pc:sldMk cId="2726928754" sldId="501"/>
            <ac:spMk id="12" creationId="{2300F84E-F037-9C09-4786-9C1812E71256}"/>
          </ac:spMkLst>
        </pc:spChg>
        <pc:spChg chg="del">
          <ac:chgData name="Karlsen, Jan Terje" userId="3868c77c-ba98-429a-bb1e-b4dd12aab7b2" providerId="ADAL" clId="{0374C859-5EA9-4EF8-A080-52F8C8145EB0}" dt="2023-06-30T13:58:25.826" v="334" actId="478"/>
          <ac:spMkLst>
            <pc:docMk/>
            <pc:sldMk cId="2726928754" sldId="501"/>
            <ac:spMk id="13" creationId="{FE104D8E-1B3A-79BC-8E28-83C164B042CB}"/>
          </ac:spMkLst>
        </pc:spChg>
        <pc:spChg chg="add del mod">
          <ac:chgData name="Karlsen, Jan Terje" userId="3868c77c-ba98-429a-bb1e-b4dd12aab7b2" providerId="ADAL" clId="{0374C859-5EA9-4EF8-A080-52F8C8145EB0}" dt="2023-06-30T13:58:19.015" v="332"/>
          <ac:spMkLst>
            <pc:docMk/>
            <pc:sldMk cId="2726928754" sldId="501"/>
            <ac:spMk id="14" creationId="{F21BE48E-7C3C-E810-7444-5CDAC185FBFA}"/>
          </ac:spMkLst>
        </pc:spChg>
        <pc:spChg chg="add mod">
          <ac:chgData name="Karlsen, Jan Terje" userId="3868c77c-ba98-429a-bb1e-b4dd12aab7b2" providerId="ADAL" clId="{0374C859-5EA9-4EF8-A080-52F8C8145EB0}" dt="2023-06-30T13:58:28.178" v="335"/>
          <ac:spMkLst>
            <pc:docMk/>
            <pc:sldMk cId="2726928754" sldId="501"/>
            <ac:spMk id="15" creationId="{911BBEC5-2259-C18B-85AC-D30F210E2EB7}"/>
          </ac:spMkLst>
        </pc:spChg>
        <pc:spChg chg="add mod">
          <ac:chgData name="Karlsen, Jan Terje" userId="3868c77c-ba98-429a-bb1e-b4dd12aab7b2" providerId="ADAL" clId="{0374C859-5EA9-4EF8-A080-52F8C8145EB0}" dt="2023-06-30T13:58:28.178" v="335"/>
          <ac:spMkLst>
            <pc:docMk/>
            <pc:sldMk cId="2726928754" sldId="501"/>
            <ac:spMk id="16" creationId="{BB721F4B-C60A-1339-DADC-F9F5B156D09D}"/>
          </ac:spMkLst>
        </pc:spChg>
      </pc:sldChg>
      <pc:sldChg chg="addSp delSp modSp mod">
        <pc:chgData name="Karlsen, Jan Terje" userId="3868c77c-ba98-429a-bb1e-b4dd12aab7b2" providerId="ADAL" clId="{0374C859-5EA9-4EF8-A080-52F8C8145EB0}" dt="2023-06-30T13:57:34.745" v="330" actId="1037"/>
        <pc:sldMkLst>
          <pc:docMk/>
          <pc:sldMk cId="2660730930" sldId="502"/>
        </pc:sldMkLst>
        <pc:spChg chg="add del">
          <ac:chgData name="Karlsen, Jan Terje" userId="3868c77c-ba98-429a-bb1e-b4dd12aab7b2" providerId="ADAL" clId="{0374C859-5EA9-4EF8-A080-52F8C8145EB0}" dt="2023-06-30T13:49:25.238" v="290" actId="478"/>
          <ac:spMkLst>
            <pc:docMk/>
            <pc:sldMk cId="2660730930" sldId="502"/>
            <ac:spMk id="2" creationId="{45DEE614-583B-118F-8A0A-E3FDCD819DE9}"/>
          </ac:spMkLst>
        </pc:spChg>
        <pc:spChg chg="mod">
          <ac:chgData name="Karlsen, Jan Terje" userId="3868c77c-ba98-429a-bb1e-b4dd12aab7b2" providerId="ADAL" clId="{0374C859-5EA9-4EF8-A080-52F8C8145EB0}" dt="2023-06-30T13:56:58.645" v="323" actId="6549"/>
          <ac:spMkLst>
            <pc:docMk/>
            <pc:sldMk cId="2660730930" sldId="502"/>
            <ac:spMk id="8" creationId="{3637C4FC-5DD4-3EE4-CB96-AC35AC557F24}"/>
          </ac:spMkLst>
        </pc:spChg>
        <pc:spChg chg="mod">
          <ac:chgData name="Karlsen, Jan Terje" userId="3868c77c-ba98-429a-bb1e-b4dd12aab7b2" providerId="ADAL" clId="{0374C859-5EA9-4EF8-A080-52F8C8145EB0}" dt="2023-06-30T13:57:34.745" v="330" actId="1037"/>
          <ac:spMkLst>
            <pc:docMk/>
            <pc:sldMk cId="2660730930" sldId="502"/>
            <ac:spMk id="13" creationId="{3E2827F1-5C1B-0DA1-5A23-E7F0D7750B63}"/>
          </ac:spMkLst>
        </pc:spChg>
      </pc:sldChg>
      <pc:sldChg chg="modSp">
        <pc:chgData name="Karlsen, Jan Terje" userId="3868c77c-ba98-429a-bb1e-b4dd12aab7b2" providerId="ADAL" clId="{0374C859-5EA9-4EF8-A080-52F8C8145EB0}" dt="2023-07-03T09:18:41.662" v="415" actId="114"/>
        <pc:sldMkLst>
          <pc:docMk/>
          <pc:sldMk cId="3240714339" sldId="513"/>
        </pc:sldMkLst>
        <pc:spChg chg="mod">
          <ac:chgData name="Karlsen, Jan Terje" userId="3868c77c-ba98-429a-bb1e-b4dd12aab7b2" providerId="ADAL" clId="{0374C859-5EA9-4EF8-A080-52F8C8145EB0}" dt="2023-07-03T09:18:41.662" v="415" actId="114"/>
          <ac:spMkLst>
            <pc:docMk/>
            <pc:sldMk cId="3240714339" sldId="513"/>
            <ac:spMk id="11" creationId="{31BE1A10-501A-93E7-D876-6F2F83E433CA}"/>
          </ac:spMkLst>
        </pc:spChg>
      </pc:sldChg>
    </pc:docChg>
  </pc:docChgLst>
  <pc:docChgLst>
    <pc:chgData name="Karlsen, Jan Terje" userId="3868c77c-ba98-429a-bb1e-b4dd12aab7b2" providerId="ADAL" clId="{D258C684-E23C-4D88-ADE0-D64697290517}"/>
    <pc:docChg chg="undo custSel modSld">
      <pc:chgData name="Karlsen, Jan Terje" userId="3868c77c-ba98-429a-bb1e-b4dd12aab7b2" providerId="ADAL" clId="{D258C684-E23C-4D88-ADE0-D64697290517}" dt="2023-08-10T08:07:57.382" v="10" actId="1037"/>
      <pc:docMkLst>
        <pc:docMk/>
      </pc:docMkLst>
      <pc:sldChg chg="modSp mod">
        <pc:chgData name="Karlsen, Jan Terje" userId="3868c77c-ba98-429a-bb1e-b4dd12aab7b2" providerId="ADAL" clId="{D258C684-E23C-4D88-ADE0-D64697290517}" dt="2023-08-10T08:07:57.382" v="10" actId="1037"/>
        <pc:sldMkLst>
          <pc:docMk/>
          <pc:sldMk cId="0" sldId="257"/>
        </pc:sldMkLst>
        <pc:spChg chg="mod">
          <ac:chgData name="Karlsen, Jan Terje" userId="3868c77c-ba98-429a-bb1e-b4dd12aab7b2" providerId="ADAL" clId="{D258C684-E23C-4D88-ADE0-D64697290517}" dt="2023-08-10T08:07:50.893" v="7" actId="1038"/>
          <ac:spMkLst>
            <pc:docMk/>
            <pc:sldMk cId="0" sldId="257"/>
            <ac:spMk id="3" creationId="{7CFB508F-1322-40E2-8D38-32E7068FB657}"/>
          </ac:spMkLst>
        </pc:spChg>
        <pc:spChg chg="mod">
          <ac:chgData name="Karlsen, Jan Terje" userId="3868c77c-ba98-429a-bb1e-b4dd12aab7b2" providerId="ADAL" clId="{D258C684-E23C-4D88-ADE0-D64697290517}" dt="2023-08-10T08:07:57.382" v="10" actId="1037"/>
          <ac:spMkLst>
            <pc:docMk/>
            <pc:sldMk cId="0" sldId="257"/>
            <ac:spMk id="12" creationId="{54D55D12-80EA-4E21-BE96-C251490CE9C4}"/>
          </ac:spMkLst>
        </pc:spChg>
        <pc:spChg chg="mod">
          <ac:chgData name="Karlsen, Jan Terje" userId="3868c77c-ba98-429a-bb1e-b4dd12aab7b2" providerId="ADAL" clId="{D258C684-E23C-4D88-ADE0-D64697290517}" dt="2023-08-10T08:07:28.627" v="0" actId="1582"/>
          <ac:spMkLst>
            <pc:docMk/>
            <pc:sldMk cId="0" sldId="257"/>
            <ac:spMk id="3097" creationId="{B8C372AD-E973-4DDC-A0CF-57BEBFCA0FC0}"/>
          </ac:spMkLst>
        </pc:spChg>
        <pc:spChg chg="mod">
          <ac:chgData name="Karlsen, Jan Terje" userId="3868c77c-ba98-429a-bb1e-b4dd12aab7b2" providerId="ADAL" clId="{D258C684-E23C-4D88-ADE0-D64697290517}" dt="2023-08-10T08:07:28.627" v="0" actId="1582"/>
          <ac:spMkLst>
            <pc:docMk/>
            <pc:sldMk cId="0" sldId="257"/>
            <ac:spMk id="3098" creationId="{50A5E3E8-8865-412D-BEB8-DE2BACD87A5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B1286-90D7-46AD-ACC9-C807277A8E1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3C58CE4B-B0D2-42A2-B8CE-12B425ED5EF3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New house project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7906C-F38E-42EB-8329-392666617061}" type="parTrans" cxnId="{89003EBD-0351-4D03-94F0-712B9B991C2A}">
      <dgm:prSet/>
      <dgm:spPr/>
      <dgm:t>
        <a:bodyPr/>
        <a:lstStyle/>
        <a:p>
          <a:endParaRPr lang="nb-NO" sz="1050"/>
        </a:p>
      </dgm:t>
    </dgm:pt>
    <dgm:pt modelId="{DE94D23D-0275-4BB5-8EF3-27B8F61CBDAE}" type="sibTrans" cxnId="{89003EBD-0351-4D03-94F0-712B9B991C2A}">
      <dgm:prSet/>
      <dgm:spPr/>
      <dgm:t>
        <a:bodyPr/>
        <a:lstStyle/>
        <a:p>
          <a:endParaRPr lang="nb-NO" sz="1050"/>
        </a:p>
      </dgm:t>
    </dgm:pt>
    <dgm:pt modelId="{D1D72DEF-FEC6-4C15-8C1A-39B3A3A21666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Site </a:t>
          </a:r>
          <a:b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preparation</a:t>
          </a:r>
          <a:endParaRPr lang="nb-N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028B3-F3FE-499B-9665-D694DBD3FFF5}" type="parTrans" cxnId="{C06F46B5-10EF-4352-A570-5590E65ED1A3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F7615-1363-4840-8E20-4F9B3CCAD62B}" type="sibTrans" cxnId="{C06F46B5-10EF-4352-A570-5590E65ED1A3}">
      <dgm:prSet/>
      <dgm:spPr/>
      <dgm:t>
        <a:bodyPr/>
        <a:lstStyle/>
        <a:p>
          <a:endParaRPr lang="nb-NO" sz="1050"/>
        </a:p>
      </dgm:t>
    </dgm:pt>
    <dgm:pt modelId="{5DE99581-03FF-4C94-A71B-6CAA042B1CE5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Excavation </a:t>
          </a:r>
          <a:br>
            <a:rPr lang="en-US" sz="1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and grading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7B1F9-8EEE-4BA7-94E9-86DE537FCA10}" type="parTrans" cxnId="{23B958B0-D808-4D84-AF2C-82496F992BB5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FAFBF-5172-46BE-AB07-F1DF40FEE14A}" type="sibTrans" cxnId="{23B958B0-D808-4D84-AF2C-82496F992BB5}">
      <dgm:prSet/>
      <dgm:spPr/>
      <dgm:t>
        <a:bodyPr/>
        <a:lstStyle/>
        <a:p>
          <a:endParaRPr lang="nb-NO" sz="1050"/>
        </a:p>
      </dgm:t>
    </dgm:pt>
    <dgm:pt modelId="{E507F13C-97B6-47B2-B096-7976A16E15F3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Foundation and footing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05983-7591-4AB5-9C20-44352B92A8DA}" type="parTrans" cxnId="{47EEBD44-04C6-40BA-BFF3-7604EC3FC645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3D7C-6B95-462F-AA39-01AEF23F8FDB}" type="sibTrans" cxnId="{47EEBD44-04C6-40BA-BFF3-7604EC3FC645}">
      <dgm:prSet/>
      <dgm:spPr/>
      <dgm:t>
        <a:bodyPr/>
        <a:lstStyle/>
        <a:p>
          <a:endParaRPr lang="nb-NO" sz="1050"/>
        </a:p>
      </dgm:t>
    </dgm:pt>
    <dgm:pt modelId="{6ACD2408-DD58-48C3-ABED-27798EE3841C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nb-NO" sz="1000">
              <a:latin typeface="Arial" panose="020B0604020202020204" pitchFamily="34" charset="0"/>
              <a:cs typeface="Arial" panose="020B0604020202020204" pitchFamily="34" charset="0"/>
            </a:rPr>
            <a:t>Utilities installation</a:t>
          </a:r>
        </a:p>
      </dgm:t>
    </dgm:pt>
    <dgm:pt modelId="{772F66DC-6714-4EEC-8E92-0454CB5C2AA7}" type="parTrans" cxnId="{630345E0-B382-471E-8790-4DDE29322F11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F203D-AA16-4957-91C1-3AF32AAD0C9E}" type="sibTrans" cxnId="{630345E0-B382-471E-8790-4DDE29322F11}">
      <dgm:prSet/>
      <dgm:spPr/>
      <dgm:t>
        <a:bodyPr/>
        <a:lstStyle/>
        <a:p>
          <a:endParaRPr lang="nb-NO" sz="1050"/>
        </a:p>
      </dgm:t>
    </dgm:pt>
    <dgm:pt modelId="{D89C002E-48F3-485A-A94E-63CB1845CE15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Structure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16AB5-4FAC-4476-846F-D7592821D7E3}" type="parTrans" cxnId="{1B418143-13FF-422E-9EC2-D95F5C29B2CD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97936-189D-4D52-B4FB-431139D6A703}" type="sibTrans" cxnId="{1B418143-13FF-422E-9EC2-D95F5C29B2CD}">
      <dgm:prSet/>
      <dgm:spPr/>
      <dgm:t>
        <a:bodyPr/>
        <a:lstStyle/>
        <a:p>
          <a:endParaRPr lang="nb-NO" sz="1050"/>
        </a:p>
      </dgm:t>
    </dgm:pt>
    <dgm:pt modelId="{7AFBDD5F-EBAD-4876-863F-3724546B6698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Framing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57758-5820-400B-952A-88A180C6FACD}" type="parTrans" cxnId="{D2A82561-F536-4175-B77F-A45CA9A00EBD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B39F2-ABC3-499F-92BB-2B891D6FAFCC}" type="sibTrans" cxnId="{D2A82561-F536-4175-B77F-A45CA9A00EBD}">
      <dgm:prSet/>
      <dgm:spPr/>
      <dgm:t>
        <a:bodyPr/>
        <a:lstStyle/>
        <a:p>
          <a:endParaRPr lang="nb-NO" sz="1050"/>
        </a:p>
      </dgm:t>
    </dgm:pt>
    <dgm:pt modelId="{E7572DCD-BA8E-49DF-9C69-BE6128A46728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Roofing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D7C83-4FDC-4738-9BA2-8BA1D4BF9F2E}" type="parTrans" cxnId="{7BDF6B32-B328-4283-A01A-EB98D483B2CD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85587-0C68-4CC3-A148-8D8B7DB47DDA}" type="sibTrans" cxnId="{7BDF6B32-B328-4283-A01A-EB98D483B2CD}">
      <dgm:prSet/>
      <dgm:spPr/>
      <dgm:t>
        <a:bodyPr/>
        <a:lstStyle/>
        <a:p>
          <a:endParaRPr lang="nb-NO" sz="1050"/>
        </a:p>
      </dgm:t>
    </dgm:pt>
    <dgm:pt modelId="{FAF1EC07-5591-461E-B6A3-B36B3BCE698E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Windows and doors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F32E9-870B-43C4-AF35-8D342FCE35A1}" type="parTrans" cxnId="{1E7BA53E-9806-4AB8-9B52-4D921B180DA1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D9260-1F21-40AC-A9F7-456C879F1014}" type="sibTrans" cxnId="{1E7BA53E-9806-4AB8-9B52-4D921B180DA1}">
      <dgm:prSet/>
      <dgm:spPr/>
      <dgm:t>
        <a:bodyPr/>
        <a:lstStyle/>
        <a:p>
          <a:endParaRPr lang="nb-NO" sz="1050"/>
        </a:p>
      </dgm:t>
    </dgm:pt>
    <dgm:pt modelId="{F85D1268-BD90-4B78-A763-B900CEBD2558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Exterior </a:t>
          </a:r>
          <a:b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(siding, paint)</a:t>
          </a:r>
          <a:endParaRPr lang="nb-N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A0B3D-E6F7-4518-87A2-BB43B8D48BE2}" type="parTrans" cxnId="{EF9E34A3-05A8-4C9B-8498-D2160B7814B2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06DEB-E26D-4393-951A-A2F41E2A525E}" type="sibTrans" cxnId="{EF9E34A3-05A8-4C9B-8498-D2160B7814B2}">
      <dgm:prSet/>
      <dgm:spPr/>
      <dgm:t>
        <a:bodyPr/>
        <a:lstStyle/>
        <a:p>
          <a:endParaRPr lang="nb-NO" sz="1050"/>
        </a:p>
      </dgm:t>
    </dgm:pt>
    <dgm:pt modelId="{0DC3253B-BBA1-4406-8685-918CBD78D75E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Interior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26FC4-570A-4A24-9166-CE6EA3E0A32F}" type="parTrans" cxnId="{31B98702-9D50-4DD4-9311-462CEA4A0416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F7F64-D651-4BAA-955D-CF9F3BEBAC89}" type="sibTrans" cxnId="{31B98702-9D50-4DD4-9311-462CEA4A0416}">
      <dgm:prSet/>
      <dgm:spPr/>
      <dgm:t>
        <a:bodyPr/>
        <a:lstStyle/>
        <a:p>
          <a:endParaRPr lang="nb-NO" sz="1050"/>
        </a:p>
      </dgm:t>
    </dgm:pt>
    <dgm:pt modelId="{1766D343-A27D-4BDA-B868-F8F98A9A2E96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Plumbing 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643A8-6B20-482E-A642-9C5860382C73}" type="parTrans" cxnId="{9F26AEC5-0A44-49B5-A207-FE1F13A37458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67D18-D5B5-425B-91D0-444F8EA51021}" type="sibTrans" cxnId="{9F26AEC5-0A44-49B5-A207-FE1F13A37458}">
      <dgm:prSet/>
      <dgm:spPr/>
      <dgm:t>
        <a:bodyPr/>
        <a:lstStyle/>
        <a:p>
          <a:endParaRPr lang="nb-NO" sz="1050"/>
        </a:p>
      </dgm:t>
    </dgm:pt>
    <dgm:pt modelId="{FDADD2A5-74B1-4F3A-A994-75D088A47ACD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Electrical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0337C-D1CD-4DD0-8C5D-758829FAA98A}" type="parTrans" cxnId="{47331047-E177-4174-8C1A-E95F673C2802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0FA66-6706-4EF2-AC61-D0F1182A1378}" type="sibTrans" cxnId="{47331047-E177-4174-8C1A-E95F673C2802}">
      <dgm:prSet/>
      <dgm:spPr/>
      <dgm:t>
        <a:bodyPr/>
        <a:lstStyle/>
        <a:p>
          <a:endParaRPr lang="nb-NO" sz="1050"/>
        </a:p>
      </dgm:t>
    </dgm:pt>
    <dgm:pt modelId="{EF5A517F-22F6-401B-B18D-B8A4C8230E4A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Insulation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819D5-B695-4DB1-8EC2-D913379F1125}" type="parTrans" cxnId="{17965AA5-2AF1-4D06-A213-99398D3C1B95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D121E-CDE6-430E-A257-ABAA53F8234C}" type="sibTrans" cxnId="{17965AA5-2AF1-4D06-A213-99398D3C1B95}">
      <dgm:prSet/>
      <dgm:spPr/>
      <dgm:t>
        <a:bodyPr/>
        <a:lstStyle/>
        <a:p>
          <a:endParaRPr lang="nb-NO" sz="1050"/>
        </a:p>
      </dgm:t>
    </dgm:pt>
    <dgm:pt modelId="{A0C3CF71-F34A-4F5E-B5B1-005BE1BB2830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Flooring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1C3E6-63FA-41ED-BF58-1D63D66BBF78}" type="parTrans" cxnId="{C8825779-BC2E-4986-8113-AD60C0CB3946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5ECCF4-09F5-4F7F-A7DB-EDCFCFA3023B}" type="sibTrans" cxnId="{C8825779-BC2E-4986-8113-AD60C0CB3946}">
      <dgm:prSet/>
      <dgm:spPr/>
      <dgm:t>
        <a:bodyPr/>
        <a:lstStyle/>
        <a:p>
          <a:endParaRPr lang="nb-NO" sz="1050"/>
        </a:p>
      </dgm:t>
    </dgm:pt>
    <dgm:pt modelId="{6F1B35EC-476D-46C7-ACE4-B4D13B1E3339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Paint and wall finishes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BA5CC-00F2-4150-8F65-B6B2C70781EC}" type="parTrans" cxnId="{5766574F-768E-4374-92C3-D802B3162C27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1DC82-A0FF-4E5C-916B-76EBA45385E6}" type="sibTrans" cxnId="{5766574F-768E-4374-92C3-D802B3162C27}">
      <dgm:prSet/>
      <dgm:spPr/>
      <dgm:t>
        <a:bodyPr/>
        <a:lstStyle/>
        <a:p>
          <a:endParaRPr lang="nb-NO" sz="1050"/>
        </a:p>
      </dgm:t>
    </dgm:pt>
    <dgm:pt modelId="{B7D11C3E-311E-4682-AD29-8E37F0DC35EC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Landscaping </a:t>
          </a:r>
          <a:br>
            <a:rPr lang="en-US" sz="1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and outdoor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C70DA-949F-4B92-BC81-6485066C2B8A}" type="parTrans" cxnId="{FB637F98-3AF6-402A-85B4-F4B1E1134146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E3A8C-787F-4140-9334-F41ADC66BC93}" type="sibTrans" cxnId="{FB637F98-3AF6-402A-85B4-F4B1E1134146}">
      <dgm:prSet/>
      <dgm:spPr/>
      <dgm:t>
        <a:bodyPr/>
        <a:lstStyle/>
        <a:p>
          <a:endParaRPr lang="nb-NO" sz="1050"/>
        </a:p>
      </dgm:t>
    </dgm:pt>
    <dgm:pt modelId="{16638759-838D-48F8-94EC-0A60A992AE67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Paths and driveways</a:t>
          </a:r>
          <a:endParaRPr lang="nb-N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DB6A2-CE81-4CC2-95FC-3B7B456DB93F}" type="parTrans" cxnId="{85A436F4-BB95-486B-9F3F-8BFE5A48DF4D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D48E5-A157-48EB-93FC-59EC6EBA0D18}" type="sibTrans" cxnId="{85A436F4-BB95-486B-9F3F-8BFE5A48DF4D}">
      <dgm:prSet/>
      <dgm:spPr/>
      <dgm:t>
        <a:bodyPr/>
        <a:lstStyle/>
        <a:p>
          <a:endParaRPr lang="nb-NO" sz="1050"/>
        </a:p>
      </dgm:t>
    </dgm:pt>
    <dgm:pt modelId="{6F8AB761-2837-4727-82C9-444D9791AEE1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Planting and lawn</a:t>
          </a:r>
          <a:endParaRPr lang="nb-NO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092E9-E2A1-4AD4-9141-8BD9CB70754C}" type="parTrans" cxnId="{CAA0359F-D878-4FDD-A722-6C04C32E8E77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99E17-7682-4FDC-997F-06542B951F30}" type="sibTrans" cxnId="{CAA0359F-D878-4FDD-A722-6C04C32E8E77}">
      <dgm:prSet/>
      <dgm:spPr/>
      <dgm:t>
        <a:bodyPr/>
        <a:lstStyle/>
        <a:p>
          <a:endParaRPr lang="nb-NO" sz="1050"/>
        </a:p>
      </dgm:t>
    </dgm:pt>
    <dgm:pt modelId="{426B1B21-F7C8-482B-8481-F28B94C8F10C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Fencing </a:t>
          </a:r>
          <a:br>
            <a:rPr lang="en-US" sz="1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and gates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C77E8-D914-4C5E-BED7-E71E0120BFD9}" type="parTrans" cxnId="{283FB528-3BC5-4F97-824F-78F410D24480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9FF4B-5918-4425-BB74-1D8595678DBE}" type="sibTrans" cxnId="{283FB528-3BC5-4F97-824F-78F410D24480}">
      <dgm:prSet/>
      <dgm:spPr/>
      <dgm:t>
        <a:bodyPr/>
        <a:lstStyle/>
        <a:p>
          <a:endParaRPr lang="nb-NO" sz="1050"/>
        </a:p>
      </dgm:t>
    </dgm:pt>
    <dgm:pt modelId="{189B4B34-09B2-45B5-A55F-CCEBB377E45F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Testing and inspection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613E0-F94A-425D-ACC1-4CD2AC739969}" type="parTrans" cxnId="{E84AC04A-00A9-4D84-A3BC-930A1F11A235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90569-5C4F-4344-88DE-EDBD79EFC82A}" type="sibTrans" cxnId="{E84AC04A-00A9-4D84-A3BC-930A1F11A235}">
      <dgm:prSet/>
      <dgm:spPr/>
      <dgm:t>
        <a:bodyPr/>
        <a:lstStyle/>
        <a:p>
          <a:endParaRPr lang="nb-NO" sz="1050"/>
        </a:p>
      </dgm:t>
    </dgm:pt>
    <dgm:pt modelId="{30C7DBBF-8F1F-413E-889B-6BCCA6384C8C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Testing of all systems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AC9FA-2D50-48D7-AAE3-F518CE3A3A1C}" type="parTrans" cxnId="{5E38FEFB-8DC5-4F02-8639-EEFFBFED42EF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FA417-D888-442D-81B2-0D2E08206EF0}" type="sibTrans" cxnId="{5E38FEFB-8DC5-4F02-8639-EEFFBFED42EF}">
      <dgm:prSet/>
      <dgm:spPr/>
      <dgm:t>
        <a:bodyPr/>
        <a:lstStyle/>
        <a:p>
          <a:endParaRPr lang="nb-NO" sz="1050"/>
        </a:p>
      </dgm:t>
    </dgm:pt>
    <dgm:pt modelId="{79E22299-906B-4BDC-987D-29571DAD303F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Inspection with the contractor</a:t>
          </a:r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AACCD-9AA1-40A6-A66A-BD076928E537}" type="parTrans" cxnId="{C2E23A4B-6347-4F45-ABED-37A17FEDE83E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68F7B-FDEE-4405-910B-70AEF3397F0D}" type="sibTrans" cxnId="{C2E23A4B-6347-4F45-ABED-37A17FEDE83E}">
      <dgm:prSet/>
      <dgm:spPr/>
      <dgm:t>
        <a:bodyPr/>
        <a:lstStyle/>
        <a:p>
          <a:endParaRPr lang="nb-NO" sz="1050"/>
        </a:p>
      </dgm:t>
    </dgm:pt>
    <dgm:pt modelId="{5E8553E2-CCA6-4D38-A7A6-7D023DE7F348}" type="pres">
      <dgm:prSet presAssocID="{BD7B1286-90D7-46AD-ACC9-C807277A8E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D4D77E-72D9-45D1-B874-97E8131520E5}" type="pres">
      <dgm:prSet presAssocID="{3C58CE4B-B0D2-42A2-B8CE-12B425ED5EF3}" presName="hierRoot1" presStyleCnt="0">
        <dgm:presLayoutVars>
          <dgm:hierBranch val="init"/>
        </dgm:presLayoutVars>
      </dgm:prSet>
      <dgm:spPr/>
    </dgm:pt>
    <dgm:pt modelId="{F59597C3-828F-403E-BA87-47A4124F3F3A}" type="pres">
      <dgm:prSet presAssocID="{3C58CE4B-B0D2-42A2-B8CE-12B425ED5EF3}" presName="rootComposite1" presStyleCnt="0"/>
      <dgm:spPr/>
    </dgm:pt>
    <dgm:pt modelId="{FB5F6C53-FE71-458B-BC9D-B76713C9F9DD}" type="pres">
      <dgm:prSet presAssocID="{3C58CE4B-B0D2-42A2-B8CE-12B425ED5EF3}" presName="rootText1" presStyleLbl="node0" presStyleIdx="0" presStyleCnt="1">
        <dgm:presLayoutVars>
          <dgm:chPref val="3"/>
        </dgm:presLayoutVars>
      </dgm:prSet>
      <dgm:spPr/>
    </dgm:pt>
    <dgm:pt modelId="{7F668770-A782-42DD-B23E-CCD5A2B073E2}" type="pres">
      <dgm:prSet presAssocID="{3C58CE4B-B0D2-42A2-B8CE-12B425ED5EF3}" presName="rootConnector1" presStyleLbl="node1" presStyleIdx="0" presStyleCnt="0"/>
      <dgm:spPr/>
    </dgm:pt>
    <dgm:pt modelId="{6861D2E8-5252-44E4-B4B8-650AAE1E497E}" type="pres">
      <dgm:prSet presAssocID="{3C58CE4B-B0D2-42A2-B8CE-12B425ED5EF3}" presName="hierChild2" presStyleCnt="0"/>
      <dgm:spPr/>
    </dgm:pt>
    <dgm:pt modelId="{46123C10-1596-4382-9F19-D05987415A68}" type="pres">
      <dgm:prSet presAssocID="{C56028B3-F3FE-499B-9665-D694DBD3FFF5}" presName="Name37" presStyleLbl="parChTrans1D2" presStyleIdx="0" presStyleCnt="5"/>
      <dgm:spPr/>
    </dgm:pt>
    <dgm:pt modelId="{2406EB36-43B5-4A02-814F-B57BEBB3DD5B}" type="pres">
      <dgm:prSet presAssocID="{D1D72DEF-FEC6-4C15-8C1A-39B3A3A21666}" presName="hierRoot2" presStyleCnt="0">
        <dgm:presLayoutVars>
          <dgm:hierBranch val="init"/>
        </dgm:presLayoutVars>
      </dgm:prSet>
      <dgm:spPr/>
    </dgm:pt>
    <dgm:pt modelId="{C0039068-FAE0-4DC2-A9CA-75A515FEF568}" type="pres">
      <dgm:prSet presAssocID="{D1D72DEF-FEC6-4C15-8C1A-39B3A3A21666}" presName="rootComposite" presStyleCnt="0"/>
      <dgm:spPr/>
    </dgm:pt>
    <dgm:pt modelId="{9535761E-F8AD-44CD-BF2A-6E99EC706B3F}" type="pres">
      <dgm:prSet presAssocID="{D1D72DEF-FEC6-4C15-8C1A-39B3A3A21666}" presName="rootText" presStyleLbl="node2" presStyleIdx="0" presStyleCnt="5">
        <dgm:presLayoutVars>
          <dgm:chPref val="3"/>
        </dgm:presLayoutVars>
      </dgm:prSet>
      <dgm:spPr/>
    </dgm:pt>
    <dgm:pt modelId="{85341F8B-6C64-4F28-B7EA-C033168853A2}" type="pres">
      <dgm:prSet presAssocID="{D1D72DEF-FEC6-4C15-8C1A-39B3A3A21666}" presName="rootConnector" presStyleLbl="node2" presStyleIdx="0" presStyleCnt="5"/>
      <dgm:spPr/>
    </dgm:pt>
    <dgm:pt modelId="{877FCC7C-AA95-46F9-A346-E4C6004159D5}" type="pres">
      <dgm:prSet presAssocID="{D1D72DEF-FEC6-4C15-8C1A-39B3A3A21666}" presName="hierChild4" presStyleCnt="0"/>
      <dgm:spPr/>
    </dgm:pt>
    <dgm:pt modelId="{9E137478-4A22-48AE-9EEA-3F1B1675011D}" type="pres">
      <dgm:prSet presAssocID="{3FD7B1F9-8EEE-4BA7-94E9-86DE537FCA10}" presName="Name37" presStyleLbl="parChTrans1D3" presStyleIdx="0" presStyleCnt="17"/>
      <dgm:spPr/>
    </dgm:pt>
    <dgm:pt modelId="{05969B6E-4D34-4E7B-AC69-AFD3A010A2C0}" type="pres">
      <dgm:prSet presAssocID="{5DE99581-03FF-4C94-A71B-6CAA042B1CE5}" presName="hierRoot2" presStyleCnt="0">
        <dgm:presLayoutVars>
          <dgm:hierBranch val="init"/>
        </dgm:presLayoutVars>
      </dgm:prSet>
      <dgm:spPr/>
    </dgm:pt>
    <dgm:pt modelId="{00CF3337-8937-41DF-852E-557DE4A2720B}" type="pres">
      <dgm:prSet presAssocID="{5DE99581-03FF-4C94-A71B-6CAA042B1CE5}" presName="rootComposite" presStyleCnt="0"/>
      <dgm:spPr/>
    </dgm:pt>
    <dgm:pt modelId="{974CF95B-C47C-41D7-90D3-4FB15D141375}" type="pres">
      <dgm:prSet presAssocID="{5DE99581-03FF-4C94-A71B-6CAA042B1CE5}" presName="rootText" presStyleLbl="node3" presStyleIdx="0" presStyleCnt="17">
        <dgm:presLayoutVars>
          <dgm:chPref val="3"/>
        </dgm:presLayoutVars>
      </dgm:prSet>
      <dgm:spPr/>
    </dgm:pt>
    <dgm:pt modelId="{10D69680-B4EF-4675-A8E0-DF766D92EDB9}" type="pres">
      <dgm:prSet presAssocID="{5DE99581-03FF-4C94-A71B-6CAA042B1CE5}" presName="rootConnector" presStyleLbl="node3" presStyleIdx="0" presStyleCnt="17"/>
      <dgm:spPr/>
    </dgm:pt>
    <dgm:pt modelId="{560B72F2-CA62-45F9-8CAE-280075873ABE}" type="pres">
      <dgm:prSet presAssocID="{5DE99581-03FF-4C94-A71B-6CAA042B1CE5}" presName="hierChild4" presStyleCnt="0"/>
      <dgm:spPr/>
    </dgm:pt>
    <dgm:pt modelId="{E61D717F-54CF-4B3D-BF2F-5CE5E9B5035C}" type="pres">
      <dgm:prSet presAssocID="{5DE99581-03FF-4C94-A71B-6CAA042B1CE5}" presName="hierChild5" presStyleCnt="0"/>
      <dgm:spPr/>
    </dgm:pt>
    <dgm:pt modelId="{DF5A008B-608B-48E0-AC2E-009A2FFDA5FF}" type="pres">
      <dgm:prSet presAssocID="{BA105983-7591-4AB5-9C20-44352B92A8DA}" presName="Name37" presStyleLbl="parChTrans1D3" presStyleIdx="1" presStyleCnt="17"/>
      <dgm:spPr/>
    </dgm:pt>
    <dgm:pt modelId="{7D42EE1C-EC87-40E1-BFF7-8EB83C1CF303}" type="pres">
      <dgm:prSet presAssocID="{E507F13C-97B6-47B2-B096-7976A16E15F3}" presName="hierRoot2" presStyleCnt="0">
        <dgm:presLayoutVars>
          <dgm:hierBranch val="init"/>
        </dgm:presLayoutVars>
      </dgm:prSet>
      <dgm:spPr/>
    </dgm:pt>
    <dgm:pt modelId="{6BB3720E-6663-4FB4-966E-3D81EB2A2B9B}" type="pres">
      <dgm:prSet presAssocID="{E507F13C-97B6-47B2-B096-7976A16E15F3}" presName="rootComposite" presStyleCnt="0"/>
      <dgm:spPr/>
    </dgm:pt>
    <dgm:pt modelId="{D74B2879-0311-4713-81C5-C62048C72B99}" type="pres">
      <dgm:prSet presAssocID="{E507F13C-97B6-47B2-B096-7976A16E15F3}" presName="rootText" presStyleLbl="node3" presStyleIdx="1" presStyleCnt="17">
        <dgm:presLayoutVars>
          <dgm:chPref val="3"/>
        </dgm:presLayoutVars>
      </dgm:prSet>
      <dgm:spPr/>
    </dgm:pt>
    <dgm:pt modelId="{BB8EB824-9D1D-4DBA-95C8-BBB49CCC1302}" type="pres">
      <dgm:prSet presAssocID="{E507F13C-97B6-47B2-B096-7976A16E15F3}" presName="rootConnector" presStyleLbl="node3" presStyleIdx="1" presStyleCnt="17"/>
      <dgm:spPr/>
    </dgm:pt>
    <dgm:pt modelId="{C3A0BF85-29AE-4530-844E-C39B5F39C87D}" type="pres">
      <dgm:prSet presAssocID="{E507F13C-97B6-47B2-B096-7976A16E15F3}" presName="hierChild4" presStyleCnt="0"/>
      <dgm:spPr/>
    </dgm:pt>
    <dgm:pt modelId="{8F6253E0-7586-4F0A-A0BB-359E2C0E6912}" type="pres">
      <dgm:prSet presAssocID="{E507F13C-97B6-47B2-B096-7976A16E15F3}" presName="hierChild5" presStyleCnt="0"/>
      <dgm:spPr/>
    </dgm:pt>
    <dgm:pt modelId="{DD26B00E-E15F-4E9D-B324-B9CA2FAAA231}" type="pres">
      <dgm:prSet presAssocID="{772F66DC-6714-4EEC-8E92-0454CB5C2AA7}" presName="Name37" presStyleLbl="parChTrans1D3" presStyleIdx="2" presStyleCnt="17"/>
      <dgm:spPr/>
    </dgm:pt>
    <dgm:pt modelId="{4C1AD5EB-CE64-48FF-BD43-3D1D13FCB611}" type="pres">
      <dgm:prSet presAssocID="{6ACD2408-DD58-48C3-ABED-27798EE3841C}" presName="hierRoot2" presStyleCnt="0">
        <dgm:presLayoutVars>
          <dgm:hierBranch val="init"/>
        </dgm:presLayoutVars>
      </dgm:prSet>
      <dgm:spPr/>
    </dgm:pt>
    <dgm:pt modelId="{45B5D563-7D66-4C84-BCAE-9D024D02DDD6}" type="pres">
      <dgm:prSet presAssocID="{6ACD2408-DD58-48C3-ABED-27798EE3841C}" presName="rootComposite" presStyleCnt="0"/>
      <dgm:spPr/>
    </dgm:pt>
    <dgm:pt modelId="{9E35DF9A-8218-4EF4-9CC8-719103BD1437}" type="pres">
      <dgm:prSet presAssocID="{6ACD2408-DD58-48C3-ABED-27798EE3841C}" presName="rootText" presStyleLbl="node3" presStyleIdx="2" presStyleCnt="17">
        <dgm:presLayoutVars>
          <dgm:chPref val="3"/>
        </dgm:presLayoutVars>
      </dgm:prSet>
      <dgm:spPr/>
    </dgm:pt>
    <dgm:pt modelId="{A3F88DDC-CB09-47E9-B1F9-156026942C4A}" type="pres">
      <dgm:prSet presAssocID="{6ACD2408-DD58-48C3-ABED-27798EE3841C}" presName="rootConnector" presStyleLbl="node3" presStyleIdx="2" presStyleCnt="17"/>
      <dgm:spPr/>
    </dgm:pt>
    <dgm:pt modelId="{6FFB21AA-F4C4-4870-A316-59680406937A}" type="pres">
      <dgm:prSet presAssocID="{6ACD2408-DD58-48C3-ABED-27798EE3841C}" presName="hierChild4" presStyleCnt="0"/>
      <dgm:spPr/>
    </dgm:pt>
    <dgm:pt modelId="{CA844E48-2653-41FB-A8B5-6E829A41C530}" type="pres">
      <dgm:prSet presAssocID="{6ACD2408-DD58-48C3-ABED-27798EE3841C}" presName="hierChild5" presStyleCnt="0"/>
      <dgm:spPr/>
    </dgm:pt>
    <dgm:pt modelId="{9CDA77BA-31F7-45B7-A916-FC55D2314976}" type="pres">
      <dgm:prSet presAssocID="{D1D72DEF-FEC6-4C15-8C1A-39B3A3A21666}" presName="hierChild5" presStyleCnt="0"/>
      <dgm:spPr/>
    </dgm:pt>
    <dgm:pt modelId="{A43A7BD1-D512-451C-8C1B-B7C327F770DC}" type="pres">
      <dgm:prSet presAssocID="{96316AB5-4FAC-4476-846F-D7592821D7E3}" presName="Name37" presStyleLbl="parChTrans1D2" presStyleIdx="1" presStyleCnt="5"/>
      <dgm:spPr/>
    </dgm:pt>
    <dgm:pt modelId="{26DC153A-E933-437C-B571-90856BE0239F}" type="pres">
      <dgm:prSet presAssocID="{D89C002E-48F3-485A-A94E-63CB1845CE15}" presName="hierRoot2" presStyleCnt="0">
        <dgm:presLayoutVars>
          <dgm:hierBranch val="init"/>
        </dgm:presLayoutVars>
      </dgm:prSet>
      <dgm:spPr/>
    </dgm:pt>
    <dgm:pt modelId="{090393D2-B4F6-434F-82F3-E6086B203410}" type="pres">
      <dgm:prSet presAssocID="{D89C002E-48F3-485A-A94E-63CB1845CE15}" presName="rootComposite" presStyleCnt="0"/>
      <dgm:spPr/>
    </dgm:pt>
    <dgm:pt modelId="{61015ACB-1751-4F64-8ED8-F1A4167C6398}" type="pres">
      <dgm:prSet presAssocID="{D89C002E-48F3-485A-A94E-63CB1845CE15}" presName="rootText" presStyleLbl="node2" presStyleIdx="1" presStyleCnt="5">
        <dgm:presLayoutVars>
          <dgm:chPref val="3"/>
        </dgm:presLayoutVars>
      </dgm:prSet>
      <dgm:spPr/>
    </dgm:pt>
    <dgm:pt modelId="{D66F2A61-CB63-49AF-B739-8BC08BEEF5F3}" type="pres">
      <dgm:prSet presAssocID="{D89C002E-48F3-485A-A94E-63CB1845CE15}" presName="rootConnector" presStyleLbl="node2" presStyleIdx="1" presStyleCnt="5"/>
      <dgm:spPr/>
    </dgm:pt>
    <dgm:pt modelId="{3C0565DF-2472-4782-BFA4-CB9B7B72AC5F}" type="pres">
      <dgm:prSet presAssocID="{D89C002E-48F3-485A-A94E-63CB1845CE15}" presName="hierChild4" presStyleCnt="0"/>
      <dgm:spPr/>
    </dgm:pt>
    <dgm:pt modelId="{513D14DC-5A36-4F1A-A3FE-921342C2EC0C}" type="pres">
      <dgm:prSet presAssocID="{60857758-5820-400B-952A-88A180C6FACD}" presName="Name37" presStyleLbl="parChTrans1D3" presStyleIdx="3" presStyleCnt="17"/>
      <dgm:spPr/>
    </dgm:pt>
    <dgm:pt modelId="{20581B07-FD01-468B-9026-7034E78F3133}" type="pres">
      <dgm:prSet presAssocID="{7AFBDD5F-EBAD-4876-863F-3724546B6698}" presName="hierRoot2" presStyleCnt="0">
        <dgm:presLayoutVars>
          <dgm:hierBranch val="init"/>
        </dgm:presLayoutVars>
      </dgm:prSet>
      <dgm:spPr/>
    </dgm:pt>
    <dgm:pt modelId="{9BE52C9C-CFBA-4799-90F5-C80130253977}" type="pres">
      <dgm:prSet presAssocID="{7AFBDD5F-EBAD-4876-863F-3724546B6698}" presName="rootComposite" presStyleCnt="0"/>
      <dgm:spPr/>
    </dgm:pt>
    <dgm:pt modelId="{33D232C0-952C-4F41-B5A9-E9522DFBC4E8}" type="pres">
      <dgm:prSet presAssocID="{7AFBDD5F-EBAD-4876-863F-3724546B6698}" presName="rootText" presStyleLbl="node3" presStyleIdx="3" presStyleCnt="17">
        <dgm:presLayoutVars>
          <dgm:chPref val="3"/>
        </dgm:presLayoutVars>
      </dgm:prSet>
      <dgm:spPr/>
    </dgm:pt>
    <dgm:pt modelId="{1FB31B81-64E8-41D0-B65B-35FC56BC8CED}" type="pres">
      <dgm:prSet presAssocID="{7AFBDD5F-EBAD-4876-863F-3724546B6698}" presName="rootConnector" presStyleLbl="node3" presStyleIdx="3" presStyleCnt="17"/>
      <dgm:spPr/>
    </dgm:pt>
    <dgm:pt modelId="{DC228CCA-F074-4715-A222-66AD667DB5D3}" type="pres">
      <dgm:prSet presAssocID="{7AFBDD5F-EBAD-4876-863F-3724546B6698}" presName="hierChild4" presStyleCnt="0"/>
      <dgm:spPr/>
    </dgm:pt>
    <dgm:pt modelId="{7D5964B5-47E5-4496-8DC0-C8A93237006D}" type="pres">
      <dgm:prSet presAssocID="{7AFBDD5F-EBAD-4876-863F-3724546B6698}" presName="hierChild5" presStyleCnt="0"/>
      <dgm:spPr/>
    </dgm:pt>
    <dgm:pt modelId="{5D97E7DB-17F8-46BB-9C0E-E621ED784382}" type="pres">
      <dgm:prSet presAssocID="{8D1D7C83-4FDC-4738-9BA2-8BA1D4BF9F2E}" presName="Name37" presStyleLbl="parChTrans1D3" presStyleIdx="4" presStyleCnt="17"/>
      <dgm:spPr/>
    </dgm:pt>
    <dgm:pt modelId="{AF52D313-3095-495C-87A4-352312656BEF}" type="pres">
      <dgm:prSet presAssocID="{E7572DCD-BA8E-49DF-9C69-BE6128A46728}" presName="hierRoot2" presStyleCnt="0">
        <dgm:presLayoutVars>
          <dgm:hierBranch val="init"/>
        </dgm:presLayoutVars>
      </dgm:prSet>
      <dgm:spPr/>
    </dgm:pt>
    <dgm:pt modelId="{FD72558A-8B0A-45B1-A9FE-449AC37B2820}" type="pres">
      <dgm:prSet presAssocID="{E7572DCD-BA8E-49DF-9C69-BE6128A46728}" presName="rootComposite" presStyleCnt="0"/>
      <dgm:spPr/>
    </dgm:pt>
    <dgm:pt modelId="{351C6066-7E6E-40B2-858E-621C637EC582}" type="pres">
      <dgm:prSet presAssocID="{E7572DCD-BA8E-49DF-9C69-BE6128A46728}" presName="rootText" presStyleLbl="node3" presStyleIdx="4" presStyleCnt="17">
        <dgm:presLayoutVars>
          <dgm:chPref val="3"/>
        </dgm:presLayoutVars>
      </dgm:prSet>
      <dgm:spPr/>
    </dgm:pt>
    <dgm:pt modelId="{78BCFAFF-D7E0-42BF-8794-7981272F3D55}" type="pres">
      <dgm:prSet presAssocID="{E7572DCD-BA8E-49DF-9C69-BE6128A46728}" presName="rootConnector" presStyleLbl="node3" presStyleIdx="4" presStyleCnt="17"/>
      <dgm:spPr/>
    </dgm:pt>
    <dgm:pt modelId="{1A8B5B9C-2E64-4E70-A53B-FD14B325D3AF}" type="pres">
      <dgm:prSet presAssocID="{E7572DCD-BA8E-49DF-9C69-BE6128A46728}" presName="hierChild4" presStyleCnt="0"/>
      <dgm:spPr/>
    </dgm:pt>
    <dgm:pt modelId="{D463D380-4FCD-4700-A6F4-27B846CF7438}" type="pres">
      <dgm:prSet presAssocID="{E7572DCD-BA8E-49DF-9C69-BE6128A46728}" presName="hierChild5" presStyleCnt="0"/>
      <dgm:spPr/>
    </dgm:pt>
    <dgm:pt modelId="{35FF68A5-8EA1-42F6-951F-E54E4EC32926}" type="pres">
      <dgm:prSet presAssocID="{2CEF32E9-870B-43C4-AF35-8D342FCE35A1}" presName="Name37" presStyleLbl="parChTrans1D3" presStyleIdx="5" presStyleCnt="17"/>
      <dgm:spPr/>
    </dgm:pt>
    <dgm:pt modelId="{36251FD3-5000-4BC4-8220-3827C707E790}" type="pres">
      <dgm:prSet presAssocID="{FAF1EC07-5591-461E-B6A3-B36B3BCE698E}" presName="hierRoot2" presStyleCnt="0">
        <dgm:presLayoutVars>
          <dgm:hierBranch val="init"/>
        </dgm:presLayoutVars>
      </dgm:prSet>
      <dgm:spPr/>
    </dgm:pt>
    <dgm:pt modelId="{4B65F4BE-D342-4A52-8EBC-D3E4505CAFE5}" type="pres">
      <dgm:prSet presAssocID="{FAF1EC07-5591-461E-B6A3-B36B3BCE698E}" presName="rootComposite" presStyleCnt="0"/>
      <dgm:spPr/>
    </dgm:pt>
    <dgm:pt modelId="{23C74D61-0FF9-414F-B723-B0E729B54C96}" type="pres">
      <dgm:prSet presAssocID="{FAF1EC07-5591-461E-B6A3-B36B3BCE698E}" presName="rootText" presStyleLbl="node3" presStyleIdx="5" presStyleCnt="17">
        <dgm:presLayoutVars>
          <dgm:chPref val="3"/>
        </dgm:presLayoutVars>
      </dgm:prSet>
      <dgm:spPr/>
    </dgm:pt>
    <dgm:pt modelId="{8E1ED44C-9FEE-4AC6-BFC9-B8FBFD162F71}" type="pres">
      <dgm:prSet presAssocID="{FAF1EC07-5591-461E-B6A3-B36B3BCE698E}" presName="rootConnector" presStyleLbl="node3" presStyleIdx="5" presStyleCnt="17"/>
      <dgm:spPr/>
    </dgm:pt>
    <dgm:pt modelId="{D53D3B62-0974-4E3C-969A-34B0493CED67}" type="pres">
      <dgm:prSet presAssocID="{FAF1EC07-5591-461E-B6A3-B36B3BCE698E}" presName="hierChild4" presStyleCnt="0"/>
      <dgm:spPr/>
    </dgm:pt>
    <dgm:pt modelId="{C190668C-CCE5-4CD2-BA7D-C72C039FA4F0}" type="pres">
      <dgm:prSet presAssocID="{FAF1EC07-5591-461E-B6A3-B36B3BCE698E}" presName="hierChild5" presStyleCnt="0"/>
      <dgm:spPr/>
    </dgm:pt>
    <dgm:pt modelId="{1FCDF648-2A38-4803-884D-2F6186FD4239}" type="pres">
      <dgm:prSet presAssocID="{C99A0B3D-E6F7-4518-87A2-BB43B8D48BE2}" presName="Name37" presStyleLbl="parChTrans1D3" presStyleIdx="6" presStyleCnt="17"/>
      <dgm:spPr/>
    </dgm:pt>
    <dgm:pt modelId="{D82B3468-BB52-4B72-B5E9-C008D1CF58F2}" type="pres">
      <dgm:prSet presAssocID="{F85D1268-BD90-4B78-A763-B900CEBD2558}" presName="hierRoot2" presStyleCnt="0">
        <dgm:presLayoutVars>
          <dgm:hierBranch val="init"/>
        </dgm:presLayoutVars>
      </dgm:prSet>
      <dgm:spPr/>
    </dgm:pt>
    <dgm:pt modelId="{2B0D91D7-71FB-49E3-A869-3B29C2772A71}" type="pres">
      <dgm:prSet presAssocID="{F85D1268-BD90-4B78-A763-B900CEBD2558}" presName="rootComposite" presStyleCnt="0"/>
      <dgm:spPr/>
    </dgm:pt>
    <dgm:pt modelId="{0D70A486-FDDF-44F2-8CF3-E78A6D4118B1}" type="pres">
      <dgm:prSet presAssocID="{F85D1268-BD90-4B78-A763-B900CEBD2558}" presName="rootText" presStyleLbl="node3" presStyleIdx="6" presStyleCnt="17">
        <dgm:presLayoutVars>
          <dgm:chPref val="3"/>
        </dgm:presLayoutVars>
      </dgm:prSet>
      <dgm:spPr/>
    </dgm:pt>
    <dgm:pt modelId="{1A487C1D-AF80-4059-BE4E-364A859E60FD}" type="pres">
      <dgm:prSet presAssocID="{F85D1268-BD90-4B78-A763-B900CEBD2558}" presName="rootConnector" presStyleLbl="node3" presStyleIdx="6" presStyleCnt="17"/>
      <dgm:spPr/>
    </dgm:pt>
    <dgm:pt modelId="{2E085E20-3856-4027-86D7-B54177F0FCD7}" type="pres">
      <dgm:prSet presAssocID="{F85D1268-BD90-4B78-A763-B900CEBD2558}" presName="hierChild4" presStyleCnt="0"/>
      <dgm:spPr/>
    </dgm:pt>
    <dgm:pt modelId="{A34DC5F3-B80A-4BC3-B9F5-0CE08181A806}" type="pres">
      <dgm:prSet presAssocID="{F85D1268-BD90-4B78-A763-B900CEBD2558}" presName="hierChild5" presStyleCnt="0"/>
      <dgm:spPr/>
    </dgm:pt>
    <dgm:pt modelId="{5AA22E5B-361C-414F-A55B-E0B131B7AED9}" type="pres">
      <dgm:prSet presAssocID="{D89C002E-48F3-485A-A94E-63CB1845CE15}" presName="hierChild5" presStyleCnt="0"/>
      <dgm:spPr/>
    </dgm:pt>
    <dgm:pt modelId="{F6EF50F2-77E5-42EA-B794-E2BD888C2844}" type="pres">
      <dgm:prSet presAssocID="{7AA26FC4-570A-4A24-9166-CE6EA3E0A32F}" presName="Name37" presStyleLbl="parChTrans1D2" presStyleIdx="2" presStyleCnt="5"/>
      <dgm:spPr/>
    </dgm:pt>
    <dgm:pt modelId="{39DACBD4-73F0-42C8-A427-62282372F8AE}" type="pres">
      <dgm:prSet presAssocID="{0DC3253B-BBA1-4406-8685-918CBD78D75E}" presName="hierRoot2" presStyleCnt="0">
        <dgm:presLayoutVars>
          <dgm:hierBranch val="init"/>
        </dgm:presLayoutVars>
      </dgm:prSet>
      <dgm:spPr/>
    </dgm:pt>
    <dgm:pt modelId="{26718034-00AC-4D9D-B985-4B61879FAE51}" type="pres">
      <dgm:prSet presAssocID="{0DC3253B-BBA1-4406-8685-918CBD78D75E}" presName="rootComposite" presStyleCnt="0"/>
      <dgm:spPr/>
    </dgm:pt>
    <dgm:pt modelId="{9456D0C7-28F7-4EBF-8B2B-C2B7BF7B291E}" type="pres">
      <dgm:prSet presAssocID="{0DC3253B-BBA1-4406-8685-918CBD78D75E}" presName="rootText" presStyleLbl="node2" presStyleIdx="2" presStyleCnt="5">
        <dgm:presLayoutVars>
          <dgm:chPref val="3"/>
        </dgm:presLayoutVars>
      </dgm:prSet>
      <dgm:spPr/>
    </dgm:pt>
    <dgm:pt modelId="{C9853886-8CA4-4795-B3D1-6EA3580DF015}" type="pres">
      <dgm:prSet presAssocID="{0DC3253B-BBA1-4406-8685-918CBD78D75E}" presName="rootConnector" presStyleLbl="node2" presStyleIdx="2" presStyleCnt="5"/>
      <dgm:spPr/>
    </dgm:pt>
    <dgm:pt modelId="{3E12E760-1494-4D1F-A762-5127973AB71A}" type="pres">
      <dgm:prSet presAssocID="{0DC3253B-BBA1-4406-8685-918CBD78D75E}" presName="hierChild4" presStyleCnt="0"/>
      <dgm:spPr/>
    </dgm:pt>
    <dgm:pt modelId="{7C124F83-10E0-4E12-BA42-8BDEC87DCCC8}" type="pres">
      <dgm:prSet presAssocID="{5F4643A8-6B20-482E-A642-9C5860382C73}" presName="Name37" presStyleLbl="parChTrans1D3" presStyleIdx="7" presStyleCnt="17"/>
      <dgm:spPr/>
    </dgm:pt>
    <dgm:pt modelId="{88F63F56-2BFF-4115-B818-655E84AB2A3E}" type="pres">
      <dgm:prSet presAssocID="{1766D343-A27D-4BDA-B868-F8F98A9A2E96}" presName="hierRoot2" presStyleCnt="0">
        <dgm:presLayoutVars>
          <dgm:hierBranch val="init"/>
        </dgm:presLayoutVars>
      </dgm:prSet>
      <dgm:spPr/>
    </dgm:pt>
    <dgm:pt modelId="{8CBED035-FE20-42A5-BF83-6C53531138E5}" type="pres">
      <dgm:prSet presAssocID="{1766D343-A27D-4BDA-B868-F8F98A9A2E96}" presName="rootComposite" presStyleCnt="0"/>
      <dgm:spPr/>
    </dgm:pt>
    <dgm:pt modelId="{C86BC739-111C-4127-904A-7D28F7B1966B}" type="pres">
      <dgm:prSet presAssocID="{1766D343-A27D-4BDA-B868-F8F98A9A2E96}" presName="rootText" presStyleLbl="node3" presStyleIdx="7" presStyleCnt="17">
        <dgm:presLayoutVars>
          <dgm:chPref val="3"/>
        </dgm:presLayoutVars>
      </dgm:prSet>
      <dgm:spPr/>
    </dgm:pt>
    <dgm:pt modelId="{7EC21609-7884-4D55-9C42-F66CF88E5AA2}" type="pres">
      <dgm:prSet presAssocID="{1766D343-A27D-4BDA-B868-F8F98A9A2E96}" presName="rootConnector" presStyleLbl="node3" presStyleIdx="7" presStyleCnt="17"/>
      <dgm:spPr/>
    </dgm:pt>
    <dgm:pt modelId="{0587C855-64F8-4B12-817D-C19F30493E33}" type="pres">
      <dgm:prSet presAssocID="{1766D343-A27D-4BDA-B868-F8F98A9A2E96}" presName="hierChild4" presStyleCnt="0"/>
      <dgm:spPr/>
    </dgm:pt>
    <dgm:pt modelId="{66F9283A-F0FC-478D-BEE8-C962528339B9}" type="pres">
      <dgm:prSet presAssocID="{1766D343-A27D-4BDA-B868-F8F98A9A2E96}" presName="hierChild5" presStyleCnt="0"/>
      <dgm:spPr/>
    </dgm:pt>
    <dgm:pt modelId="{6ADFF78C-1001-4AF0-BC14-C2A49DBC572C}" type="pres">
      <dgm:prSet presAssocID="{A930337C-D1CD-4DD0-8C5D-758829FAA98A}" presName="Name37" presStyleLbl="parChTrans1D3" presStyleIdx="8" presStyleCnt="17"/>
      <dgm:spPr/>
    </dgm:pt>
    <dgm:pt modelId="{54B83FF5-1010-4EEF-924A-758E20626A69}" type="pres">
      <dgm:prSet presAssocID="{FDADD2A5-74B1-4F3A-A994-75D088A47ACD}" presName="hierRoot2" presStyleCnt="0">
        <dgm:presLayoutVars>
          <dgm:hierBranch val="init"/>
        </dgm:presLayoutVars>
      </dgm:prSet>
      <dgm:spPr/>
    </dgm:pt>
    <dgm:pt modelId="{0D5D0317-697E-4D63-8E35-53D3A07813F1}" type="pres">
      <dgm:prSet presAssocID="{FDADD2A5-74B1-4F3A-A994-75D088A47ACD}" presName="rootComposite" presStyleCnt="0"/>
      <dgm:spPr/>
    </dgm:pt>
    <dgm:pt modelId="{637E025E-2CD2-40F6-9452-ABD8A5407BEF}" type="pres">
      <dgm:prSet presAssocID="{FDADD2A5-74B1-4F3A-A994-75D088A47ACD}" presName="rootText" presStyleLbl="node3" presStyleIdx="8" presStyleCnt="17">
        <dgm:presLayoutVars>
          <dgm:chPref val="3"/>
        </dgm:presLayoutVars>
      </dgm:prSet>
      <dgm:spPr/>
    </dgm:pt>
    <dgm:pt modelId="{06E9C2E3-C3EA-4B67-B164-B8BB8FC91AB4}" type="pres">
      <dgm:prSet presAssocID="{FDADD2A5-74B1-4F3A-A994-75D088A47ACD}" presName="rootConnector" presStyleLbl="node3" presStyleIdx="8" presStyleCnt="17"/>
      <dgm:spPr/>
    </dgm:pt>
    <dgm:pt modelId="{1D270FA3-E782-43CB-9003-DD825B117615}" type="pres">
      <dgm:prSet presAssocID="{FDADD2A5-74B1-4F3A-A994-75D088A47ACD}" presName="hierChild4" presStyleCnt="0"/>
      <dgm:spPr/>
    </dgm:pt>
    <dgm:pt modelId="{EE975E65-A466-48C4-B0DD-3D22CA452411}" type="pres">
      <dgm:prSet presAssocID="{FDADD2A5-74B1-4F3A-A994-75D088A47ACD}" presName="hierChild5" presStyleCnt="0"/>
      <dgm:spPr/>
    </dgm:pt>
    <dgm:pt modelId="{21F96592-9995-4369-8F27-6816ADC4A2CC}" type="pres">
      <dgm:prSet presAssocID="{D22819D5-B695-4DB1-8EC2-D913379F1125}" presName="Name37" presStyleLbl="parChTrans1D3" presStyleIdx="9" presStyleCnt="17"/>
      <dgm:spPr/>
    </dgm:pt>
    <dgm:pt modelId="{BA6F64EE-E0C5-44D3-8B02-05703389DC79}" type="pres">
      <dgm:prSet presAssocID="{EF5A517F-22F6-401B-B18D-B8A4C8230E4A}" presName="hierRoot2" presStyleCnt="0">
        <dgm:presLayoutVars>
          <dgm:hierBranch val="init"/>
        </dgm:presLayoutVars>
      </dgm:prSet>
      <dgm:spPr/>
    </dgm:pt>
    <dgm:pt modelId="{98C10C40-BA0C-4DB6-8718-4AD5B815CBB8}" type="pres">
      <dgm:prSet presAssocID="{EF5A517F-22F6-401B-B18D-B8A4C8230E4A}" presName="rootComposite" presStyleCnt="0"/>
      <dgm:spPr/>
    </dgm:pt>
    <dgm:pt modelId="{CE479CDF-6601-4996-A9EB-DBB8A6417C86}" type="pres">
      <dgm:prSet presAssocID="{EF5A517F-22F6-401B-B18D-B8A4C8230E4A}" presName="rootText" presStyleLbl="node3" presStyleIdx="9" presStyleCnt="17">
        <dgm:presLayoutVars>
          <dgm:chPref val="3"/>
        </dgm:presLayoutVars>
      </dgm:prSet>
      <dgm:spPr/>
    </dgm:pt>
    <dgm:pt modelId="{282AC2E9-42ED-414D-8D4C-4DBF5D5A773E}" type="pres">
      <dgm:prSet presAssocID="{EF5A517F-22F6-401B-B18D-B8A4C8230E4A}" presName="rootConnector" presStyleLbl="node3" presStyleIdx="9" presStyleCnt="17"/>
      <dgm:spPr/>
    </dgm:pt>
    <dgm:pt modelId="{A461A52E-4FA8-4A07-83F2-D457F7C171DB}" type="pres">
      <dgm:prSet presAssocID="{EF5A517F-22F6-401B-B18D-B8A4C8230E4A}" presName="hierChild4" presStyleCnt="0"/>
      <dgm:spPr/>
    </dgm:pt>
    <dgm:pt modelId="{7A6F764E-4D27-460F-99A5-519EA593FCCA}" type="pres">
      <dgm:prSet presAssocID="{EF5A517F-22F6-401B-B18D-B8A4C8230E4A}" presName="hierChild5" presStyleCnt="0"/>
      <dgm:spPr/>
    </dgm:pt>
    <dgm:pt modelId="{A4E6D558-7BFB-4A71-B4E8-7DB1A49A89FC}" type="pres">
      <dgm:prSet presAssocID="{7EC1C3E6-63FA-41ED-BF58-1D63D66BBF78}" presName="Name37" presStyleLbl="parChTrans1D3" presStyleIdx="10" presStyleCnt="17"/>
      <dgm:spPr/>
    </dgm:pt>
    <dgm:pt modelId="{51C97DCF-0CC5-4B6F-A08F-71140E867950}" type="pres">
      <dgm:prSet presAssocID="{A0C3CF71-F34A-4F5E-B5B1-005BE1BB2830}" presName="hierRoot2" presStyleCnt="0">
        <dgm:presLayoutVars>
          <dgm:hierBranch val="init"/>
        </dgm:presLayoutVars>
      </dgm:prSet>
      <dgm:spPr/>
    </dgm:pt>
    <dgm:pt modelId="{73B672F3-A719-4022-BD23-753117FD1BC7}" type="pres">
      <dgm:prSet presAssocID="{A0C3CF71-F34A-4F5E-B5B1-005BE1BB2830}" presName="rootComposite" presStyleCnt="0"/>
      <dgm:spPr/>
    </dgm:pt>
    <dgm:pt modelId="{CC663554-BC89-46A2-AEAB-D0ED519575F4}" type="pres">
      <dgm:prSet presAssocID="{A0C3CF71-F34A-4F5E-B5B1-005BE1BB2830}" presName="rootText" presStyleLbl="node3" presStyleIdx="10" presStyleCnt="17">
        <dgm:presLayoutVars>
          <dgm:chPref val="3"/>
        </dgm:presLayoutVars>
      </dgm:prSet>
      <dgm:spPr/>
    </dgm:pt>
    <dgm:pt modelId="{5C210AE0-3110-4BD8-8761-B9FF28ED74E6}" type="pres">
      <dgm:prSet presAssocID="{A0C3CF71-F34A-4F5E-B5B1-005BE1BB2830}" presName="rootConnector" presStyleLbl="node3" presStyleIdx="10" presStyleCnt="17"/>
      <dgm:spPr/>
    </dgm:pt>
    <dgm:pt modelId="{8F0A4B8D-F96E-405D-98C2-516E5334A4F7}" type="pres">
      <dgm:prSet presAssocID="{A0C3CF71-F34A-4F5E-B5B1-005BE1BB2830}" presName="hierChild4" presStyleCnt="0"/>
      <dgm:spPr/>
    </dgm:pt>
    <dgm:pt modelId="{F20B2665-6BC4-4BBA-ACAB-A9F357D5DBA9}" type="pres">
      <dgm:prSet presAssocID="{A0C3CF71-F34A-4F5E-B5B1-005BE1BB2830}" presName="hierChild5" presStyleCnt="0"/>
      <dgm:spPr/>
    </dgm:pt>
    <dgm:pt modelId="{2E1DC2EF-B172-4F00-B65A-C4828408E383}" type="pres">
      <dgm:prSet presAssocID="{053BA5CC-00F2-4150-8F65-B6B2C70781EC}" presName="Name37" presStyleLbl="parChTrans1D3" presStyleIdx="11" presStyleCnt="17"/>
      <dgm:spPr/>
    </dgm:pt>
    <dgm:pt modelId="{7B2E758E-A6DB-4F28-AD0A-6933CFDE83B7}" type="pres">
      <dgm:prSet presAssocID="{6F1B35EC-476D-46C7-ACE4-B4D13B1E3339}" presName="hierRoot2" presStyleCnt="0">
        <dgm:presLayoutVars>
          <dgm:hierBranch val="init"/>
        </dgm:presLayoutVars>
      </dgm:prSet>
      <dgm:spPr/>
    </dgm:pt>
    <dgm:pt modelId="{A89FF5A5-1F65-421D-BD10-F34F0819DEE0}" type="pres">
      <dgm:prSet presAssocID="{6F1B35EC-476D-46C7-ACE4-B4D13B1E3339}" presName="rootComposite" presStyleCnt="0"/>
      <dgm:spPr/>
    </dgm:pt>
    <dgm:pt modelId="{52CCBD39-8216-433B-911C-78C7FF3B840E}" type="pres">
      <dgm:prSet presAssocID="{6F1B35EC-476D-46C7-ACE4-B4D13B1E3339}" presName="rootText" presStyleLbl="node3" presStyleIdx="11" presStyleCnt="17">
        <dgm:presLayoutVars>
          <dgm:chPref val="3"/>
        </dgm:presLayoutVars>
      </dgm:prSet>
      <dgm:spPr/>
    </dgm:pt>
    <dgm:pt modelId="{4C5A2180-D8E3-4085-B2DB-82E97952A420}" type="pres">
      <dgm:prSet presAssocID="{6F1B35EC-476D-46C7-ACE4-B4D13B1E3339}" presName="rootConnector" presStyleLbl="node3" presStyleIdx="11" presStyleCnt="17"/>
      <dgm:spPr/>
    </dgm:pt>
    <dgm:pt modelId="{81A483A9-080D-4A18-8548-E7378DC48BE7}" type="pres">
      <dgm:prSet presAssocID="{6F1B35EC-476D-46C7-ACE4-B4D13B1E3339}" presName="hierChild4" presStyleCnt="0"/>
      <dgm:spPr/>
    </dgm:pt>
    <dgm:pt modelId="{3FAAA1C0-0ACF-4E68-BDD8-05AF43636D38}" type="pres">
      <dgm:prSet presAssocID="{6F1B35EC-476D-46C7-ACE4-B4D13B1E3339}" presName="hierChild5" presStyleCnt="0"/>
      <dgm:spPr/>
    </dgm:pt>
    <dgm:pt modelId="{9B211375-C2AB-4908-96BA-94B2A6E79E16}" type="pres">
      <dgm:prSet presAssocID="{0DC3253B-BBA1-4406-8685-918CBD78D75E}" presName="hierChild5" presStyleCnt="0"/>
      <dgm:spPr/>
    </dgm:pt>
    <dgm:pt modelId="{3FDCDCFE-5EC9-41D7-80AA-B1F1A3B01994}" type="pres">
      <dgm:prSet presAssocID="{662C70DA-949F-4B92-BC81-6485066C2B8A}" presName="Name37" presStyleLbl="parChTrans1D2" presStyleIdx="3" presStyleCnt="5"/>
      <dgm:spPr/>
    </dgm:pt>
    <dgm:pt modelId="{A168A31E-060F-4273-BDA5-333795B0A2B4}" type="pres">
      <dgm:prSet presAssocID="{B7D11C3E-311E-4682-AD29-8E37F0DC35EC}" presName="hierRoot2" presStyleCnt="0">
        <dgm:presLayoutVars>
          <dgm:hierBranch val="init"/>
        </dgm:presLayoutVars>
      </dgm:prSet>
      <dgm:spPr/>
    </dgm:pt>
    <dgm:pt modelId="{09084667-9394-45A7-B617-2185DE68A113}" type="pres">
      <dgm:prSet presAssocID="{B7D11C3E-311E-4682-AD29-8E37F0DC35EC}" presName="rootComposite" presStyleCnt="0"/>
      <dgm:spPr/>
    </dgm:pt>
    <dgm:pt modelId="{25D6C2AB-7DC3-4BA9-9D9D-9F2F1D7F63AB}" type="pres">
      <dgm:prSet presAssocID="{B7D11C3E-311E-4682-AD29-8E37F0DC35EC}" presName="rootText" presStyleLbl="node2" presStyleIdx="3" presStyleCnt="5">
        <dgm:presLayoutVars>
          <dgm:chPref val="3"/>
        </dgm:presLayoutVars>
      </dgm:prSet>
      <dgm:spPr/>
    </dgm:pt>
    <dgm:pt modelId="{4E1CE24D-9ED6-4AE2-A227-DD55C9F58974}" type="pres">
      <dgm:prSet presAssocID="{B7D11C3E-311E-4682-AD29-8E37F0DC35EC}" presName="rootConnector" presStyleLbl="node2" presStyleIdx="3" presStyleCnt="5"/>
      <dgm:spPr/>
    </dgm:pt>
    <dgm:pt modelId="{26FBBEC5-3CA3-4A30-93EC-98568D5A1174}" type="pres">
      <dgm:prSet presAssocID="{B7D11C3E-311E-4682-AD29-8E37F0DC35EC}" presName="hierChild4" presStyleCnt="0"/>
      <dgm:spPr/>
    </dgm:pt>
    <dgm:pt modelId="{4C0D3BA2-4CA4-405B-BFD7-14DED9E93C46}" type="pres">
      <dgm:prSet presAssocID="{58CDB6A2-CE81-4CC2-95FC-3B7B456DB93F}" presName="Name37" presStyleLbl="parChTrans1D3" presStyleIdx="12" presStyleCnt="17"/>
      <dgm:spPr/>
    </dgm:pt>
    <dgm:pt modelId="{694DD3FD-9CFC-4142-9463-16EE90308A11}" type="pres">
      <dgm:prSet presAssocID="{16638759-838D-48F8-94EC-0A60A992AE67}" presName="hierRoot2" presStyleCnt="0">
        <dgm:presLayoutVars>
          <dgm:hierBranch val="init"/>
        </dgm:presLayoutVars>
      </dgm:prSet>
      <dgm:spPr/>
    </dgm:pt>
    <dgm:pt modelId="{A78A7782-98AD-4DEB-A273-FD335912C673}" type="pres">
      <dgm:prSet presAssocID="{16638759-838D-48F8-94EC-0A60A992AE67}" presName="rootComposite" presStyleCnt="0"/>
      <dgm:spPr/>
    </dgm:pt>
    <dgm:pt modelId="{28B21E10-9011-4B15-A912-F9B0E937D993}" type="pres">
      <dgm:prSet presAssocID="{16638759-838D-48F8-94EC-0A60A992AE67}" presName="rootText" presStyleLbl="node3" presStyleIdx="12" presStyleCnt="17">
        <dgm:presLayoutVars>
          <dgm:chPref val="3"/>
        </dgm:presLayoutVars>
      </dgm:prSet>
      <dgm:spPr/>
    </dgm:pt>
    <dgm:pt modelId="{DD2007FD-2888-487C-801F-805BD4F3931D}" type="pres">
      <dgm:prSet presAssocID="{16638759-838D-48F8-94EC-0A60A992AE67}" presName="rootConnector" presStyleLbl="node3" presStyleIdx="12" presStyleCnt="17"/>
      <dgm:spPr/>
    </dgm:pt>
    <dgm:pt modelId="{7FF9A93D-910F-4995-A630-D02F18EE5F9F}" type="pres">
      <dgm:prSet presAssocID="{16638759-838D-48F8-94EC-0A60A992AE67}" presName="hierChild4" presStyleCnt="0"/>
      <dgm:spPr/>
    </dgm:pt>
    <dgm:pt modelId="{9B7057F9-C181-4661-80CA-8586B93E5E6B}" type="pres">
      <dgm:prSet presAssocID="{16638759-838D-48F8-94EC-0A60A992AE67}" presName="hierChild5" presStyleCnt="0"/>
      <dgm:spPr/>
    </dgm:pt>
    <dgm:pt modelId="{351B3B50-F877-4C0E-BE0F-5BB6E5D94100}" type="pres">
      <dgm:prSet presAssocID="{C12092E9-E2A1-4AD4-9141-8BD9CB70754C}" presName="Name37" presStyleLbl="parChTrans1D3" presStyleIdx="13" presStyleCnt="17"/>
      <dgm:spPr/>
    </dgm:pt>
    <dgm:pt modelId="{C5C466B3-629A-45FF-856E-C6459291C785}" type="pres">
      <dgm:prSet presAssocID="{6F8AB761-2837-4727-82C9-444D9791AEE1}" presName="hierRoot2" presStyleCnt="0">
        <dgm:presLayoutVars>
          <dgm:hierBranch val="init"/>
        </dgm:presLayoutVars>
      </dgm:prSet>
      <dgm:spPr/>
    </dgm:pt>
    <dgm:pt modelId="{258FB07D-F320-4081-B042-4E05796771CD}" type="pres">
      <dgm:prSet presAssocID="{6F8AB761-2837-4727-82C9-444D9791AEE1}" presName="rootComposite" presStyleCnt="0"/>
      <dgm:spPr/>
    </dgm:pt>
    <dgm:pt modelId="{3DD291C5-2EBE-4AEC-87A3-9E85336A00A8}" type="pres">
      <dgm:prSet presAssocID="{6F8AB761-2837-4727-82C9-444D9791AEE1}" presName="rootText" presStyleLbl="node3" presStyleIdx="13" presStyleCnt="17">
        <dgm:presLayoutVars>
          <dgm:chPref val="3"/>
        </dgm:presLayoutVars>
      </dgm:prSet>
      <dgm:spPr/>
    </dgm:pt>
    <dgm:pt modelId="{52E762DB-5F2F-429A-9816-725D0E6EFCC4}" type="pres">
      <dgm:prSet presAssocID="{6F8AB761-2837-4727-82C9-444D9791AEE1}" presName="rootConnector" presStyleLbl="node3" presStyleIdx="13" presStyleCnt="17"/>
      <dgm:spPr/>
    </dgm:pt>
    <dgm:pt modelId="{9AE23087-83F2-4B9B-958E-F1A4E66FAD2C}" type="pres">
      <dgm:prSet presAssocID="{6F8AB761-2837-4727-82C9-444D9791AEE1}" presName="hierChild4" presStyleCnt="0"/>
      <dgm:spPr/>
    </dgm:pt>
    <dgm:pt modelId="{8D1D86A6-93F1-44A3-8C62-A4292042BA83}" type="pres">
      <dgm:prSet presAssocID="{6F8AB761-2837-4727-82C9-444D9791AEE1}" presName="hierChild5" presStyleCnt="0"/>
      <dgm:spPr/>
    </dgm:pt>
    <dgm:pt modelId="{D665169B-0D22-4988-87F4-69D184D913E6}" type="pres">
      <dgm:prSet presAssocID="{6BCC77E8-D914-4C5E-BED7-E71E0120BFD9}" presName="Name37" presStyleLbl="parChTrans1D3" presStyleIdx="14" presStyleCnt="17"/>
      <dgm:spPr/>
    </dgm:pt>
    <dgm:pt modelId="{C1737C10-09ED-4038-BB2E-3EF01ADA139D}" type="pres">
      <dgm:prSet presAssocID="{426B1B21-F7C8-482B-8481-F28B94C8F10C}" presName="hierRoot2" presStyleCnt="0">
        <dgm:presLayoutVars>
          <dgm:hierBranch val="init"/>
        </dgm:presLayoutVars>
      </dgm:prSet>
      <dgm:spPr/>
    </dgm:pt>
    <dgm:pt modelId="{FE4E270B-7C98-48E7-8DC2-55C56BEEB909}" type="pres">
      <dgm:prSet presAssocID="{426B1B21-F7C8-482B-8481-F28B94C8F10C}" presName="rootComposite" presStyleCnt="0"/>
      <dgm:spPr/>
    </dgm:pt>
    <dgm:pt modelId="{C48514D1-7ED4-48DD-842B-2DFD824379CC}" type="pres">
      <dgm:prSet presAssocID="{426B1B21-F7C8-482B-8481-F28B94C8F10C}" presName="rootText" presStyleLbl="node3" presStyleIdx="14" presStyleCnt="17">
        <dgm:presLayoutVars>
          <dgm:chPref val="3"/>
        </dgm:presLayoutVars>
      </dgm:prSet>
      <dgm:spPr/>
    </dgm:pt>
    <dgm:pt modelId="{75F9A35B-B205-41D8-A71E-21C6FB75E7CF}" type="pres">
      <dgm:prSet presAssocID="{426B1B21-F7C8-482B-8481-F28B94C8F10C}" presName="rootConnector" presStyleLbl="node3" presStyleIdx="14" presStyleCnt="17"/>
      <dgm:spPr/>
    </dgm:pt>
    <dgm:pt modelId="{3656ECB8-319D-40C6-9158-0C63C6708D31}" type="pres">
      <dgm:prSet presAssocID="{426B1B21-F7C8-482B-8481-F28B94C8F10C}" presName="hierChild4" presStyleCnt="0"/>
      <dgm:spPr/>
    </dgm:pt>
    <dgm:pt modelId="{B9E49667-A347-43F4-A729-A371BFE5491B}" type="pres">
      <dgm:prSet presAssocID="{426B1B21-F7C8-482B-8481-F28B94C8F10C}" presName="hierChild5" presStyleCnt="0"/>
      <dgm:spPr/>
    </dgm:pt>
    <dgm:pt modelId="{DE3B3795-1A3E-4A0E-86D3-1292780EAADF}" type="pres">
      <dgm:prSet presAssocID="{B7D11C3E-311E-4682-AD29-8E37F0DC35EC}" presName="hierChild5" presStyleCnt="0"/>
      <dgm:spPr/>
    </dgm:pt>
    <dgm:pt modelId="{5BF0FF1F-6B04-4903-8295-D5F13F4EA5A3}" type="pres">
      <dgm:prSet presAssocID="{3D1613E0-F94A-425D-ACC1-4CD2AC739969}" presName="Name37" presStyleLbl="parChTrans1D2" presStyleIdx="4" presStyleCnt="5"/>
      <dgm:spPr/>
    </dgm:pt>
    <dgm:pt modelId="{2FFFA067-EE8F-43FA-87E1-9E70378C0057}" type="pres">
      <dgm:prSet presAssocID="{189B4B34-09B2-45B5-A55F-CCEBB377E45F}" presName="hierRoot2" presStyleCnt="0">
        <dgm:presLayoutVars>
          <dgm:hierBranch val="init"/>
        </dgm:presLayoutVars>
      </dgm:prSet>
      <dgm:spPr/>
    </dgm:pt>
    <dgm:pt modelId="{6D532EA5-460F-4005-A15B-8C395D1A7404}" type="pres">
      <dgm:prSet presAssocID="{189B4B34-09B2-45B5-A55F-CCEBB377E45F}" presName="rootComposite" presStyleCnt="0"/>
      <dgm:spPr/>
    </dgm:pt>
    <dgm:pt modelId="{60691A5B-CF9F-4CF1-B906-F5F9BD27BADF}" type="pres">
      <dgm:prSet presAssocID="{189B4B34-09B2-45B5-A55F-CCEBB377E45F}" presName="rootText" presStyleLbl="node2" presStyleIdx="4" presStyleCnt="5">
        <dgm:presLayoutVars>
          <dgm:chPref val="3"/>
        </dgm:presLayoutVars>
      </dgm:prSet>
      <dgm:spPr/>
    </dgm:pt>
    <dgm:pt modelId="{8C91D026-90A2-4B57-962A-AE3D95EC2990}" type="pres">
      <dgm:prSet presAssocID="{189B4B34-09B2-45B5-A55F-CCEBB377E45F}" presName="rootConnector" presStyleLbl="node2" presStyleIdx="4" presStyleCnt="5"/>
      <dgm:spPr/>
    </dgm:pt>
    <dgm:pt modelId="{E4F7D4A7-5C85-4D11-A565-6DAA0D6B3C13}" type="pres">
      <dgm:prSet presAssocID="{189B4B34-09B2-45B5-A55F-CCEBB377E45F}" presName="hierChild4" presStyleCnt="0"/>
      <dgm:spPr/>
    </dgm:pt>
    <dgm:pt modelId="{FCCD0197-1FC8-4506-A92F-7C77DDCFACBA}" type="pres">
      <dgm:prSet presAssocID="{E59AC9FA-2D50-48D7-AAE3-F518CE3A3A1C}" presName="Name37" presStyleLbl="parChTrans1D3" presStyleIdx="15" presStyleCnt="17"/>
      <dgm:spPr/>
    </dgm:pt>
    <dgm:pt modelId="{8376E207-E840-4153-B284-06E0095CD821}" type="pres">
      <dgm:prSet presAssocID="{30C7DBBF-8F1F-413E-889B-6BCCA6384C8C}" presName="hierRoot2" presStyleCnt="0">
        <dgm:presLayoutVars>
          <dgm:hierBranch val="init"/>
        </dgm:presLayoutVars>
      </dgm:prSet>
      <dgm:spPr/>
    </dgm:pt>
    <dgm:pt modelId="{29B74B6F-4205-4FD1-89CD-437E2DB0D160}" type="pres">
      <dgm:prSet presAssocID="{30C7DBBF-8F1F-413E-889B-6BCCA6384C8C}" presName="rootComposite" presStyleCnt="0"/>
      <dgm:spPr/>
    </dgm:pt>
    <dgm:pt modelId="{56D980B3-9980-4D0F-8547-6E7740C299D5}" type="pres">
      <dgm:prSet presAssocID="{30C7DBBF-8F1F-413E-889B-6BCCA6384C8C}" presName="rootText" presStyleLbl="node3" presStyleIdx="15" presStyleCnt="17">
        <dgm:presLayoutVars>
          <dgm:chPref val="3"/>
        </dgm:presLayoutVars>
      </dgm:prSet>
      <dgm:spPr/>
    </dgm:pt>
    <dgm:pt modelId="{C288F73C-3D3B-4633-B94E-55794C3BFC7F}" type="pres">
      <dgm:prSet presAssocID="{30C7DBBF-8F1F-413E-889B-6BCCA6384C8C}" presName="rootConnector" presStyleLbl="node3" presStyleIdx="15" presStyleCnt="17"/>
      <dgm:spPr/>
    </dgm:pt>
    <dgm:pt modelId="{F2F030FC-F677-4E5D-B8A1-1938DC19CB39}" type="pres">
      <dgm:prSet presAssocID="{30C7DBBF-8F1F-413E-889B-6BCCA6384C8C}" presName="hierChild4" presStyleCnt="0"/>
      <dgm:spPr/>
    </dgm:pt>
    <dgm:pt modelId="{C12E75BB-B08E-4AA9-BB1E-DCBC68DB0FC1}" type="pres">
      <dgm:prSet presAssocID="{30C7DBBF-8F1F-413E-889B-6BCCA6384C8C}" presName="hierChild5" presStyleCnt="0"/>
      <dgm:spPr/>
    </dgm:pt>
    <dgm:pt modelId="{6E81B18B-528C-49E5-9437-143E87082D14}" type="pres">
      <dgm:prSet presAssocID="{2D9AACCD-9AA1-40A6-A66A-BD076928E537}" presName="Name37" presStyleLbl="parChTrans1D3" presStyleIdx="16" presStyleCnt="17"/>
      <dgm:spPr/>
    </dgm:pt>
    <dgm:pt modelId="{9034CF3C-E36B-4E3F-91B1-991DE56FF675}" type="pres">
      <dgm:prSet presAssocID="{79E22299-906B-4BDC-987D-29571DAD303F}" presName="hierRoot2" presStyleCnt="0">
        <dgm:presLayoutVars>
          <dgm:hierBranch val="init"/>
        </dgm:presLayoutVars>
      </dgm:prSet>
      <dgm:spPr/>
    </dgm:pt>
    <dgm:pt modelId="{D17848C2-BA9E-4542-BEA9-9B162B3EA6DD}" type="pres">
      <dgm:prSet presAssocID="{79E22299-906B-4BDC-987D-29571DAD303F}" presName="rootComposite" presStyleCnt="0"/>
      <dgm:spPr/>
    </dgm:pt>
    <dgm:pt modelId="{65618E32-CEE2-416A-870D-CED2D10999CB}" type="pres">
      <dgm:prSet presAssocID="{79E22299-906B-4BDC-987D-29571DAD303F}" presName="rootText" presStyleLbl="node3" presStyleIdx="16" presStyleCnt="17">
        <dgm:presLayoutVars>
          <dgm:chPref val="3"/>
        </dgm:presLayoutVars>
      </dgm:prSet>
      <dgm:spPr/>
    </dgm:pt>
    <dgm:pt modelId="{86350D7D-2B5B-4B7D-B715-29BF237B09F5}" type="pres">
      <dgm:prSet presAssocID="{79E22299-906B-4BDC-987D-29571DAD303F}" presName="rootConnector" presStyleLbl="node3" presStyleIdx="16" presStyleCnt="17"/>
      <dgm:spPr/>
    </dgm:pt>
    <dgm:pt modelId="{9493A95C-25FD-4ACA-9F33-49BE7980258C}" type="pres">
      <dgm:prSet presAssocID="{79E22299-906B-4BDC-987D-29571DAD303F}" presName="hierChild4" presStyleCnt="0"/>
      <dgm:spPr/>
    </dgm:pt>
    <dgm:pt modelId="{E2EF6DE1-7288-4F4B-A8F4-2E2140F545C8}" type="pres">
      <dgm:prSet presAssocID="{79E22299-906B-4BDC-987D-29571DAD303F}" presName="hierChild5" presStyleCnt="0"/>
      <dgm:spPr/>
    </dgm:pt>
    <dgm:pt modelId="{7080F47D-7589-4373-BA97-9E5C64A78664}" type="pres">
      <dgm:prSet presAssocID="{189B4B34-09B2-45B5-A55F-CCEBB377E45F}" presName="hierChild5" presStyleCnt="0"/>
      <dgm:spPr/>
    </dgm:pt>
    <dgm:pt modelId="{14F79721-12BD-425F-83CE-E46162D6DBD7}" type="pres">
      <dgm:prSet presAssocID="{3C58CE4B-B0D2-42A2-B8CE-12B425ED5EF3}" presName="hierChild3" presStyleCnt="0"/>
      <dgm:spPr/>
    </dgm:pt>
  </dgm:ptLst>
  <dgm:cxnLst>
    <dgm:cxn modelId="{31B98702-9D50-4DD4-9311-462CEA4A0416}" srcId="{3C58CE4B-B0D2-42A2-B8CE-12B425ED5EF3}" destId="{0DC3253B-BBA1-4406-8685-918CBD78D75E}" srcOrd="2" destOrd="0" parTransId="{7AA26FC4-570A-4A24-9166-CE6EA3E0A32F}" sibTransId="{459F7F64-D651-4BAA-955D-CF9F3BEBAC89}"/>
    <dgm:cxn modelId="{1CF2F607-886E-4B82-BF5D-9C22D2E3A37D}" type="presOf" srcId="{B7D11C3E-311E-4682-AD29-8E37F0DC35EC}" destId="{25D6C2AB-7DC3-4BA9-9D9D-9F2F1D7F63AB}" srcOrd="0" destOrd="0" presId="urn:microsoft.com/office/officeart/2005/8/layout/orgChart1"/>
    <dgm:cxn modelId="{1234FF0D-83C7-4065-B4D9-8D5B7E6C5717}" type="presOf" srcId="{6BCC77E8-D914-4C5E-BED7-E71E0120BFD9}" destId="{D665169B-0D22-4988-87F4-69D184D913E6}" srcOrd="0" destOrd="0" presId="urn:microsoft.com/office/officeart/2005/8/layout/orgChart1"/>
    <dgm:cxn modelId="{88364814-B691-4B1C-B39C-3E247FB07365}" type="presOf" srcId="{79E22299-906B-4BDC-987D-29571DAD303F}" destId="{86350D7D-2B5B-4B7D-B715-29BF237B09F5}" srcOrd="1" destOrd="0" presId="urn:microsoft.com/office/officeart/2005/8/layout/orgChart1"/>
    <dgm:cxn modelId="{B979AF14-B8D2-46DD-89C0-C20F0C802ACD}" type="presOf" srcId="{F85D1268-BD90-4B78-A763-B900CEBD2558}" destId="{0D70A486-FDDF-44F2-8CF3-E78A6D4118B1}" srcOrd="0" destOrd="0" presId="urn:microsoft.com/office/officeart/2005/8/layout/orgChart1"/>
    <dgm:cxn modelId="{1E1E921D-41DF-4ADE-BC45-3B505DE22F3F}" type="presOf" srcId="{E7572DCD-BA8E-49DF-9C69-BE6128A46728}" destId="{78BCFAFF-D7E0-42BF-8794-7981272F3D55}" srcOrd="1" destOrd="0" presId="urn:microsoft.com/office/officeart/2005/8/layout/orgChart1"/>
    <dgm:cxn modelId="{D5DB6822-A04F-4E7A-BECC-A5B4680F5FC7}" type="presOf" srcId="{EF5A517F-22F6-401B-B18D-B8A4C8230E4A}" destId="{CE479CDF-6601-4996-A9EB-DBB8A6417C86}" srcOrd="0" destOrd="0" presId="urn:microsoft.com/office/officeart/2005/8/layout/orgChart1"/>
    <dgm:cxn modelId="{45C02C23-379A-4A37-9700-0FD107F3E1F7}" type="presOf" srcId="{0DC3253B-BBA1-4406-8685-918CBD78D75E}" destId="{9456D0C7-28F7-4EBF-8B2B-C2B7BF7B291E}" srcOrd="0" destOrd="0" presId="urn:microsoft.com/office/officeart/2005/8/layout/orgChart1"/>
    <dgm:cxn modelId="{4C198D23-0FE1-4AB0-9AE8-DEF2C52E0172}" type="presOf" srcId="{7AFBDD5F-EBAD-4876-863F-3724546B6698}" destId="{33D232C0-952C-4F41-B5A9-E9522DFBC4E8}" srcOrd="0" destOrd="0" presId="urn:microsoft.com/office/officeart/2005/8/layout/orgChart1"/>
    <dgm:cxn modelId="{1DBC4925-E70F-49C8-9469-1902A47C17C2}" type="presOf" srcId="{6F8AB761-2837-4727-82C9-444D9791AEE1}" destId="{3DD291C5-2EBE-4AEC-87A3-9E85336A00A8}" srcOrd="0" destOrd="0" presId="urn:microsoft.com/office/officeart/2005/8/layout/orgChart1"/>
    <dgm:cxn modelId="{283FB528-3BC5-4F97-824F-78F410D24480}" srcId="{B7D11C3E-311E-4682-AD29-8E37F0DC35EC}" destId="{426B1B21-F7C8-482B-8481-F28B94C8F10C}" srcOrd="2" destOrd="0" parTransId="{6BCC77E8-D914-4C5E-BED7-E71E0120BFD9}" sibTransId="{E169FF4B-5918-4425-BB74-1D8595678DBE}"/>
    <dgm:cxn modelId="{35FA6E2D-6027-4743-8EFB-BCF5D5EF55A3}" type="presOf" srcId="{772F66DC-6714-4EEC-8E92-0454CB5C2AA7}" destId="{DD26B00E-E15F-4E9D-B324-B9CA2FAAA231}" srcOrd="0" destOrd="0" presId="urn:microsoft.com/office/officeart/2005/8/layout/orgChart1"/>
    <dgm:cxn modelId="{41A54B30-933F-463A-A0B9-2737169A3D26}" type="presOf" srcId="{8D1D7C83-4FDC-4738-9BA2-8BA1D4BF9F2E}" destId="{5D97E7DB-17F8-46BB-9C0E-E621ED784382}" srcOrd="0" destOrd="0" presId="urn:microsoft.com/office/officeart/2005/8/layout/orgChart1"/>
    <dgm:cxn modelId="{7BDF6B32-B328-4283-A01A-EB98D483B2CD}" srcId="{D89C002E-48F3-485A-A94E-63CB1845CE15}" destId="{E7572DCD-BA8E-49DF-9C69-BE6128A46728}" srcOrd="1" destOrd="0" parTransId="{8D1D7C83-4FDC-4738-9BA2-8BA1D4BF9F2E}" sibTransId="{6CE85587-0C68-4CC3-A148-8D8B7DB47DDA}"/>
    <dgm:cxn modelId="{49F4CB32-197E-4FEC-A374-CD490B4F64F4}" type="presOf" srcId="{C56028B3-F3FE-499B-9665-D694DBD3FFF5}" destId="{46123C10-1596-4382-9F19-D05987415A68}" srcOrd="0" destOrd="0" presId="urn:microsoft.com/office/officeart/2005/8/layout/orgChart1"/>
    <dgm:cxn modelId="{4CABFC37-14E8-420B-B554-9E41631B9E33}" type="presOf" srcId="{6ACD2408-DD58-48C3-ABED-27798EE3841C}" destId="{9E35DF9A-8218-4EF4-9CC8-719103BD1437}" srcOrd="0" destOrd="0" presId="urn:microsoft.com/office/officeart/2005/8/layout/orgChart1"/>
    <dgm:cxn modelId="{E8F3013B-9219-4419-B53A-5D9706886694}" type="presOf" srcId="{A0C3CF71-F34A-4F5E-B5B1-005BE1BB2830}" destId="{CC663554-BC89-46A2-AEAB-D0ED519575F4}" srcOrd="0" destOrd="0" presId="urn:microsoft.com/office/officeart/2005/8/layout/orgChart1"/>
    <dgm:cxn modelId="{1E7BA53E-9806-4AB8-9B52-4D921B180DA1}" srcId="{D89C002E-48F3-485A-A94E-63CB1845CE15}" destId="{FAF1EC07-5591-461E-B6A3-B36B3BCE698E}" srcOrd="2" destOrd="0" parTransId="{2CEF32E9-870B-43C4-AF35-8D342FCE35A1}" sibTransId="{B94D9260-1F21-40AC-A9F7-456C879F1014}"/>
    <dgm:cxn modelId="{9BEEE15E-929D-4828-A54F-34BE7917C7E3}" type="presOf" srcId="{FDADD2A5-74B1-4F3A-A994-75D088A47ACD}" destId="{06E9C2E3-C3EA-4B67-B164-B8BB8FC91AB4}" srcOrd="1" destOrd="0" presId="urn:microsoft.com/office/officeart/2005/8/layout/orgChart1"/>
    <dgm:cxn modelId="{D2A82561-F536-4175-B77F-A45CA9A00EBD}" srcId="{D89C002E-48F3-485A-A94E-63CB1845CE15}" destId="{7AFBDD5F-EBAD-4876-863F-3724546B6698}" srcOrd="0" destOrd="0" parTransId="{60857758-5820-400B-952A-88A180C6FACD}" sibTransId="{7C7B39F2-ABC3-499F-92BB-2B891D6FAFCC}"/>
    <dgm:cxn modelId="{BDC3AC61-A315-4246-AD7F-C09C55513843}" type="presOf" srcId="{426B1B21-F7C8-482B-8481-F28B94C8F10C}" destId="{75F9A35B-B205-41D8-A71E-21C6FB75E7CF}" srcOrd="1" destOrd="0" presId="urn:microsoft.com/office/officeart/2005/8/layout/orgChart1"/>
    <dgm:cxn modelId="{1D955543-EC01-4983-803A-CF381C0A4274}" type="presOf" srcId="{30C7DBBF-8F1F-413E-889B-6BCCA6384C8C}" destId="{56D980B3-9980-4D0F-8547-6E7740C299D5}" srcOrd="0" destOrd="0" presId="urn:microsoft.com/office/officeart/2005/8/layout/orgChart1"/>
    <dgm:cxn modelId="{1B418143-13FF-422E-9EC2-D95F5C29B2CD}" srcId="{3C58CE4B-B0D2-42A2-B8CE-12B425ED5EF3}" destId="{D89C002E-48F3-485A-A94E-63CB1845CE15}" srcOrd="1" destOrd="0" parTransId="{96316AB5-4FAC-4476-846F-D7592821D7E3}" sibTransId="{FBF97936-189D-4D52-B4FB-431139D6A703}"/>
    <dgm:cxn modelId="{6E058343-8A96-473B-9945-4438232CCFE4}" type="presOf" srcId="{5DE99581-03FF-4C94-A71B-6CAA042B1CE5}" destId="{974CF95B-C47C-41D7-90D3-4FB15D141375}" srcOrd="0" destOrd="0" presId="urn:microsoft.com/office/officeart/2005/8/layout/orgChart1"/>
    <dgm:cxn modelId="{47EEBD44-04C6-40BA-BFF3-7604EC3FC645}" srcId="{D1D72DEF-FEC6-4C15-8C1A-39B3A3A21666}" destId="{E507F13C-97B6-47B2-B096-7976A16E15F3}" srcOrd="1" destOrd="0" parTransId="{BA105983-7591-4AB5-9C20-44352B92A8DA}" sibTransId="{70A73D7C-6B95-462F-AA39-01AEF23F8FDB}"/>
    <dgm:cxn modelId="{ABBE2065-63A1-4C73-8ACA-92859F961DCC}" type="presOf" srcId="{B7D11C3E-311E-4682-AD29-8E37F0DC35EC}" destId="{4E1CE24D-9ED6-4AE2-A227-DD55C9F58974}" srcOrd="1" destOrd="0" presId="urn:microsoft.com/office/officeart/2005/8/layout/orgChart1"/>
    <dgm:cxn modelId="{47331047-E177-4174-8C1A-E95F673C2802}" srcId="{0DC3253B-BBA1-4406-8685-918CBD78D75E}" destId="{FDADD2A5-74B1-4F3A-A994-75D088A47ACD}" srcOrd="1" destOrd="0" parTransId="{A930337C-D1CD-4DD0-8C5D-758829FAA98A}" sibTransId="{5430FA66-6706-4EF2-AC61-D0F1182A1378}"/>
    <dgm:cxn modelId="{FC6BF548-9B39-48B3-8AB6-0A9239C40567}" type="presOf" srcId="{6ACD2408-DD58-48C3-ABED-27798EE3841C}" destId="{A3F88DDC-CB09-47E9-B1F9-156026942C4A}" srcOrd="1" destOrd="0" presId="urn:microsoft.com/office/officeart/2005/8/layout/orgChart1"/>
    <dgm:cxn modelId="{3D49C849-8F98-46AE-9E49-1C04A85CD437}" type="presOf" srcId="{60857758-5820-400B-952A-88A180C6FACD}" destId="{513D14DC-5A36-4F1A-A3FE-921342C2EC0C}" srcOrd="0" destOrd="0" presId="urn:microsoft.com/office/officeart/2005/8/layout/orgChart1"/>
    <dgm:cxn modelId="{2E66994A-8080-4A31-A711-A65EB356EE58}" type="presOf" srcId="{FAF1EC07-5591-461E-B6A3-B36B3BCE698E}" destId="{8E1ED44C-9FEE-4AC6-BFC9-B8FBFD162F71}" srcOrd="1" destOrd="0" presId="urn:microsoft.com/office/officeart/2005/8/layout/orgChart1"/>
    <dgm:cxn modelId="{E84AC04A-00A9-4D84-A3BC-930A1F11A235}" srcId="{3C58CE4B-B0D2-42A2-B8CE-12B425ED5EF3}" destId="{189B4B34-09B2-45B5-A55F-CCEBB377E45F}" srcOrd="4" destOrd="0" parTransId="{3D1613E0-F94A-425D-ACC1-4CD2AC739969}" sibTransId="{31390569-5C4F-4344-88DE-EDBD79EFC82A}"/>
    <dgm:cxn modelId="{2CD8D24A-8AE3-492E-A37C-E10D02B0EF67}" type="presOf" srcId="{662C70DA-949F-4B92-BC81-6485066C2B8A}" destId="{3FDCDCFE-5EC9-41D7-80AA-B1F1A3B01994}" srcOrd="0" destOrd="0" presId="urn:microsoft.com/office/officeart/2005/8/layout/orgChart1"/>
    <dgm:cxn modelId="{7A3B326B-7DE6-4E63-8E49-86114D716791}" type="presOf" srcId="{E507F13C-97B6-47B2-B096-7976A16E15F3}" destId="{BB8EB824-9D1D-4DBA-95C8-BBB49CCC1302}" srcOrd="1" destOrd="0" presId="urn:microsoft.com/office/officeart/2005/8/layout/orgChart1"/>
    <dgm:cxn modelId="{C2E23A4B-6347-4F45-ABED-37A17FEDE83E}" srcId="{189B4B34-09B2-45B5-A55F-CCEBB377E45F}" destId="{79E22299-906B-4BDC-987D-29571DAD303F}" srcOrd="1" destOrd="0" parTransId="{2D9AACCD-9AA1-40A6-A66A-BD076928E537}" sibTransId="{EFC68F7B-FDEE-4405-910B-70AEF3397F0D}"/>
    <dgm:cxn modelId="{0616E24E-23B2-4E97-9C24-C4C582302744}" type="presOf" srcId="{3D1613E0-F94A-425D-ACC1-4CD2AC739969}" destId="{5BF0FF1F-6B04-4903-8295-D5F13F4EA5A3}" srcOrd="0" destOrd="0" presId="urn:microsoft.com/office/officeart/2005/8/layout/orgChart1"/>
    <dgm:cxn modelId="{5766574F-768E-4374-92C3-D802B3162C27}" srcId="{0DC3253B-BBA1-4406-8685-918CBD78D75E}" destId="{6F1B35EC-476D-46C7-ACE4-B4D13B1E3339}" srcOrd="4" destOrd="0" parTransId="{053BA5CC-00F2-4150-8F65-B6B2C70781EC}" sibTransId="{0951DC82-A0FF-4E5C-916B-76EBA45385E6}"/>
    <dgm:cxn modelId="{65F52970-2DB8-4BF4-B2BC-AC8D442A34C8}" type="presOf" srcId="{BA105983-7591-4AB5-9C20-44352B92A8DA}" destId="{DF5A008B-608B-48E0-AC2E-009A2FFDA5FF}" srcOrd="0" destOrd="0" presId="urn:microsoft.com/office/officeart/2005/8/layout/orgChart1"/>
    <dgm:cxn modelId="{A8424C71-6F3D-4C28-A100-DB6469D70C8A}" type="presOf" srcId="{189B4B34-09B2-45B5-A55F-CCEBB377E45F}" destId="{60691A5B-CF9F-4CF1-B906-F5F9BD27BADF}" srcOrd="0" destOrd="0" presId="urn:microsoft.com/office/officeart/2005/8/layout/orgChart1"/>
    <dgm:cxn modelId="{EAB2AC71-5C6A-4775-A298-44B81AE5A4DF}" type="presOf" srcId="{0DC3253B-BBA1-4406-8685-918CBD78D75E}" destId="{C9853886-8CA4-4795-B3D1-6EA3580DF015}" srcOrd="1" destOrd="0" presId="urn:microsoft.com/office/officeart/2005/8/layout/orgChart1"/>
    <dgm:cxn modelId="{B411DA51-855C-4C25-A7CD-AE5F1335FAC1}" type="presOf" srcId="{6F1B35EC-476D-46C7-ACE4-B4D13B1E3339}" destId="{4C5A2180-D8E3-4085-B2DB-82E97952A420}" srcOrd="1" destOrd="0" presId="urn:microsoft.com/office/officeart/2005/8/layout/orgChart1"/>
    <dgm:cxn modelId="{9FDEB172-95F0-4565-8F1A-54B136F92E65}" type="presOf" srcId="{96316AB5-4FAC-4476-846F-D7592821D7E3}" destId="{A43A7BD1-D512-451C-8C1B-B7C327F770DC}" srcOrd="0" destOrd="0" presId="urn:microsoft.com/office/officeart/2005/8/layout/orgChart1"/>
    <dgm:cxn modelId="{DE2B2053-312F-40F8-A61A-C7B18C3B80EF}" type="presOf" srcId="{5DE99581-03FF-4C94-A71B-6CAA042B1CE5}" destId="{10D69680-B4EF-4675-A8E0-DF766D92EDB9}" srcOrd="1" destOrd="0" presId="urn:microsoft.com/office/officeart/2005/8/layout/orgChart1"/>
    <dgm:cxn modelId="{825F3674-0BA0-4CD7-9586-3914D6038812}" type="presOf" srcId="{D1D72DEF-FEC6-4C15-8C1A-39B3A3A21666}" destId="{85341F8B-6C64-4F28-B7EA-C033168853A2}" srcOrd="1" destOrd="0" presId="urn:microsoft.com/office/officeart/2005/8/layout/orgChart1"/>
    <dgm:cxn modelId="{E0924D74-9F1B-4D09-A8F3-5579632586D3}" type="presOf" srcId="{FAF1EC07-5591-461E-B6A3-B36B3BCE698E}" destId="{23C74D61-0FF9-414F-B723-B0E729B54C96}" srcOrd="0" destOrd="0" presId="urn:microsoft.com/office/officeart/2005/8/layout/orgChart1"/>
    <dgm:cxn modelId="{15110D55-E4B7-4D19-81B9-08314220B0AC}" type="presOf" srcId="{7EC1C3E6-63FA-41ED-BF58-1D63D66BBF78}" destId="{A4E6D558-7BFB-4A71-B4E8-7DB1A49A89FC}" srcOrd="0" destOrd="0" presId="urn:microsoft.com/office/officeart/2005/8/layout/orgChart1"/>
    <dgm:cxn modelId="{0A98B975-8CD2-4ED9-9CF1-332593F2A914}" type="presOf" srcId="{F85D1268-BD90-4B78-A763-B900CEBD2558}" destId="{1A487C1D-AF80-4059-BE4E-364A859E60FD}" srcOrd="1" destOrd="0" presId="urn:microsoft.com/office/officeart/2005/8/layout/orgChart1"/>
    <dgm:cxn modelId="{CBBAAC77-D525-497B-A91D-666359ED7E46}" type="presOf" srcId="{D89C002E-48F3-485A-A94E-63CB1845CE15}" destId="{61015ACB-1751-4F64-8ED8-F1A4167C6398}" srcOrd="0" destOrd="0" presId="urn:microsoft.com/office/officeart/2005/8/layout/orgChart1"/>
    <dgm:cxn modelId="{C8825779-BC2E-4986-8113-AD60C0CB3946}" srcId="{0DC3253B-BBA1-4406-8685-918CBD78D75E}" destId="{A0C3CF71-F34A-4F5E-B5B1-005BE1BB2830}" srcOrd="3" destOrd="0" parTransId="{7EC1C3E6-63FA-41ED-BF58-1D63D66BBF78}" sibTransId="{DD5ECCF4-09F5-4F7F-A7DB-EDCFCFA3023B}"/>
    <dgm:cxn modelId="{CE239B7B-253A-4A14-8E31-68C880F98810}" type="presOf" srcId="{D22819D5-B695-4DB1-8EC2-D913379F1125}" destId="{21F96592-9995-4369-8F27-6816ADC4A2CC}" srcOrd="0" destOrd="0" presId="urn:microsoft.com/office/officeart/2005/8/layout/orgChart1"/>
    <dgm:cxn modelId="{685FEF7B-ABB3-417A-AAC8-6CFCAE10EEEE}" type="presOf" srcId="{C99A0B3D-E6F7-4518-87A2-BB43B8D48BE2}" destId="{1FCDF648-2A38-4803-884D-2F6186FD4239}" srcOrd="0" destOrd="0" presId="urn:microsoft.com/office/officeart/2005/8/layout/orgChart1"/>
    <dgm:cxn modelId="{31B6157F-A95E-4D2F-B710-EFF684B2325E}" type="presOf" srcId="{16638759-838D-48F8-94EC-0A60A992AE67}" destId="{DD2007FD-2888-487C-801F-805BD4F3931D}" srcOrd="1" destOrd="0" presId="urn:microsoft.com/office/officeart/2005/8/layout/orgChart1"/>
    <dgm:cxn modelId="{BF48DC7F-2BEA-422F-9D35-8C27632825B3}" type="presOf" srcId="{1766D343-A27D-4BDA-B868-F8F98A9A2E96}" destId="{7EC21609-7884-4D55-9C42-F66CF88E5AA2}" srcOrd="1" destOrd="0" presId="urn:microsoft.com/office/officeart/2005/8/layout/orgChart1"/>
    <dgm:cxn modelId="{C07A5B80-81BC-4D1E-AE62-E196A526120B}" type="presOf" srcId="{A0C3CF71-F34A-4F5E-B5B1-005BE1BB2830}" destId="{5C210AE0-3110-4BD8-8761-B9FF28ED74E6}" srcOrd="1" destOrd="0" presId="urn:microsoft.com/office/officeart/2005/8/layout/orgChart1"/>
    <dgm:cxn modelId="{AD374E83-5BFF-47B1-B5A5-D1BD226E8638}" type="presOf" srcId="{6F8AB761-2837-4727-82C9-444D9791AEE1}" destId="{52E762DB-5F2F-429A-9816-725D0E6EFCC4}" srcOrd="1" destOrd="0" presId="urn:microsoft.com/office/officeart/2005/8/layout/orgChart1"/>
    <dgm:cxn modelId="{8C136B8C-F07F-49E8-B8F1-C276308CB459}" type="presOf" srcId="{3FD7B1F9-8EEE-4BA7-94E9-86DE537FCA10}" destId="{9E137478-4A22-48AE-9EEA-3F1B1675011D}" srcOrd="0" destOrd="0" presId="urn:microsoft.com/office/officeart/2005/8/layout/orgChart1"/>
    <dgm:cxn modelId="{3B390090-2A17-4BCE-AA83-4B759A425F7D}" type="presOf" srcId="{3C58CE4B-B0D2-42A2-B8CE-12B425ED5EF3}" destId="{FB5F6C53-FE71-458B-BC9D-B76713C9F9DD}" srcOrd="0" destOrd="0" presId="urn:microsoft.com/office/officeart/2005/8/layout/orgChart1"/>
    <dgm:cxn modelId="{6B686697-9B5E-4494-AC3D-3A95C88357B1}" type="presOf" srcId="{2CEF32E9-870B-43C4-AF35-8D342FCE35A1}" destId="{35FF68A5-8EA1-42F6-951F-E54E4EC32926}" srcOrd="0" destOrd="0" presId="urn:microsoft.com/office/officeart/2005/8/layout/orgChart1"/>
    <dgm:cxn modelId="{FB637F98-3AF6-402A-85B4-F4B1E1134146}" srcId="{3C58CE4B-B0D2-42A2-B8CE-12B425ED5EF3}" destId="{B7D11C3E-311E-4682-AD29-8E37F0DC35EC}" srcOrd="3" destOrd="0" parTransId="{662C70DA-949F-4B92-BC81-6485066C2B8A}" sibTransId="{549E3A8C-787F-4140-9334-F41ADC66BC93}"/>
    <dgm:cxn modelId="{3CDC7399-DEBB-486A-A3A2-A7D30A3AE886}" type="presOf" srcId="{16638759-838D-48F8-94EC-0A60A992AE67}" destId="{28B21E10-9011-4B15-A912-F9B0E937D993}" srcOrd="0" destOrd="0" presId="urn:microsoft.com/office/officeart/2005/8/layout/orgChart1"/>
    <dgm:cxn modelId="{D3B0AB99-DE39-4EDD-97F7-3C1A3341B924}" type="presOf" srcId="{1766D343-A27D-4BDA-B868-F8F98A9A2E96}" destId="{C86BC739-111C-4127-904A-7D28F7B1966B}" srcOrd="0" destOrd="0" presId="urn:microsoft.com/office/officeart/2005/8/layout/orgChart1"/>
    <dgm:cxn modelId="{CAA0359F-D878-4FDD-A722-6C04C32E8E77}" srcId="{B7D11C3E-311E-4682-AD29-8E37F0DC35EC}" destId="{6F8AB761-2837-4727-82C9-444D9791AEE1}" srcOrd="1" destOrd="0" parTransId="{C12092E9-E2A1-4AD4-9141-8BD9CB70754C}" sibTransId="{46199E17-7682-4FDC-997F-06542B951F30}"/>
    <dgm:cxn modelId="{6A8212A1-3F25-41B0-9AA0-2F70B38D45AA}" type="presOf" srcId="{30C7DBBF-8F1F-413E-889B-6BCCA6384C8C}" destId="{C288F73C-3D3B-4633-B94E-55794C3BFC7F}" srcOrd="1" destOrd="0" presId="urn:microsoft.com/office/officeart/2005/8/layout/orgChart1"/>
    <dgm:cxn modelId="{EF9E34A3-05A8-4C9B-8498-D2160B7814B2}" srcId="{D89C002E-48F3-485A-A94E-63CB1845CE15}" destId="{F85D1268-BD90-4B78-A763-B900CEBD2558}" srcOrd="3" destOrd="0" parTransId="{C99A0B3D-E6F7-4518-87A2-BB43B8D48BE2}" sibTransId="{67706DEB-E26D-4393-951A-A2F41E2A525E}"/>
    <dgm:cxn modelId="{5EF2B2A4-F1AB-433D-B1F5-BD5003B6EDB8}" type="presOf" srcId="{A930337C-D1CD-4DD0-8C5D-758829FAA98A}" destId="{6ADFF78C-1001-4AF0-BC14-C2A49DBC572C}" srcOrd="0" destOrd="0" presId="urn:microsoft.com/office/officeart/2005/8/layout/orgChart1"/>
    <dgm:cxn modelId="{17965AA5-2AF1-4D06-A213-99398D3C1B95}" srcId="{0DC3253B-BBA1-4406-8685-918CBD78D75E}" destId="{EF5A517F-22F6-401B-B18D-B8A4C8230E4A}" srcOrd="2" destOrd="0" parTransId="{D22819D5-B695-4DB1-8EC2-D913379F1125}" sibTransId="{434D121E-CDE6-430E-A257-ABAA53F8234C}"/>
    <dgm:cxn modelId="{73CA80A6-B4F4-4804-82AE-C8A38A027EA3}" type="presOf" srcId="{EF5A517F-22F6-401B-B18D-B8A4C8230E4A}" destId="{282AC2E9-42ED-414D-8D4C-4DBF5D5A773E}" srcOrd="1" destOrd="0" presId="urn:microsoft.com/office/officeart/2005/8/layout/orgChart1"/>
    <dgm:cxn modelId="{5ED3EBA7-97E0-4ABD-876A-23312B94959A}" type="presOf" srcId="{BD7B1286-90D7-46AD-ACC9-C807277A8E18}" destId="{5E8553E2-CCA6-4D38-A7A6-7D023DE7F348}" srcOrd="0" destOrd="0" presId="urn:microsoft.com/office/officeart/2005/8/layout/orgChart1"/>
    <dgm:cxn modelId="{F8A420AA-33AA-4FAB-87BD-55EE0E08F120}" type="presOf" srcId="{FDADD2A5-74B1-4F3A-A994-75D088A47ACD}" destId="{637E025E-2CD2-40F6-9452-ABD8A5407BEF}" srcOrd="0" destOrd="0" presId="urn:microsoft.com/office/officeart/2005/8/layout/orgChart1"/>
    <dgm:cxn modelId="{15317FAC-8C54-450F-A502-D4B7609B1D61}" type="presOf" srcId="{E507F13C-97B6-47B2-B096-7976A16E15F3}" destId="{D74B2879-0311-4713-81C5-C62048C72B99}" srcOrd="0" destOrd="0" presId="urn:microsoft.com/office/officeart/2005/8/layout/orgChart1"/>
    <dgm:cxn modelId="{23B958B0-D808-4D84-AF2C-82496F992BB5}" srcId="{D1D72DEF-FEC6-4C15-8C1A-39B3A3A21666}" destId="{5DE99581-03FF-4C94-A71B-6CAA042B1CE5}" srcOrd="0" destOrd="0" parTransId="{3FD7B1F9-8EEE-4BA7-94E9-86DE537FCA10}" sibTransId="{1B1FAFBF-5172-46BE-AB07-F1DF40FEE14A}"/>
    <dgm:cxn modelId="{C06F46B5-10EF-4352-A570-5590E65ED1A3}" srcId="{3C58CE4B-B0D2-42A2-B8CE-12B425ED5EF3}" destId="{D1D72DEF-FEC6-4C15-8C1A-39B3A3A21666}" srcOrd="0" destOrd="0" parTransId="{C56028B3-F3FE-499B-9665-D694DBD3FFF5}" sibTransId="{524F7615-1363-4840-8E20-4F9B3CCAD62B}"/>
    <dgm:cxn modelId="{0F054CBC-9D9B-4DD7-A1CC-2103C9FDFE76}" type="presOf" srcId="{189B4B34-09B2-45B5-A55F-CCEBB377E45F}" destId="{8C91D026-90A2-4B57-962A-AE3D95EC2990}" srcOrd="1" destOrd="0" presId="urn:microsoft.com/office/officeart/2005/8/layout/orgChart1"/>
    <dgm:cxn modelId="{89003EBD-0351-4D03-94F0-712B9B991C2A}" srcId="{BD7B1286-90D7-46AD-ACC9-C807277A8E18}" destId="{3C58CE4B-B0D2-42A2-B8CE-12B425ED5EF3}" srcOrd="0" destOrd="0" parTransId="{FB67906C-F38E-42EB-8329-392666617061}" sibTransId="{DE94D23D-0275-4BB5-8EF3-27B8F61CBDAE}"/>
    <dgm:cxn modelId="{BD9C28BE-C862-49D1-8AE5-4663B93E636D}" type="presOf" srcId="{7AA26FC4-570A-4A24-9166-CE6EA3E0A32F}" destId="{F6EF50F2-77E5-42EA-B794-E2BD888C2844}" srcOrd="0" destOrd="0" presId="urn:microsoft.com/office/officeart/2005/8/layout/orgChart1"/>
    <dgm:cxn modelId="{9F26AEC5-0A44-49B5-A207-FE1F13A37458}" srcId="{0DC3253B-BBA1-4406-8685-918CBD78D75E}" destId="{1766D343-A27D-4BDA-B868-F8F98A9A2E96}" srcOrd="0" destOrd="0" parTransId="{5F4643A8-6B20-482E-A642-9C5860382C73}" sibTransId="{83C67D18-D5B5-425B-91D0-444F8EA51021}"/>
    <dgm:cxn modelId="{8CD49AC7-87C8-4E9D-AFD1-A915D58ED5D5}" type="presOf" srcId="{E59AC9FA-2D50-48D7-AAE3-F518CE3A3A1C}" destId="{FCCD0197-1FC8-4506-A92F-7C77DDCFACBA}" srcOrd="0" destOrd="0" presId="urn:microsoft.com/office/officeart/2005/8/layout/orgChart1"/>
    <dgm:cxn modelId="{8624EAC8-A23D-4109-9C5B-DE1E1B0E73C8}" type="presOf" srcId="{053BA5CC-00F2-4150-8F65-B6B2C70781EC}" destId="{2E1DC2EF-B172-4F00-B65A-C4828408E383}" srcOrd="0" destOrd="0" presId="urn:microsoft.com/office/officeart/2005/8/layout/orgChart1"/>
    <dgm:cxn modelId="{2D8011CA-AEF1-4FAE-B30F-AA22C42EBC3E}" type="presOf" srcId="{C12092E9-E2A1-4AD4-9141-8BD9CB70754C}" destId="{351B3B50-F877-4C0E-BE0F-5BB6E5D94100}" srcOrd="0" destOrd="0" presId="urn:microsoft.com/office/officeart/2005/8/layout/orgChart1"/>
    <dgm:cxn modelId="{28C1C7CA-2CF2-4914-A40A-D2E6311630AB}" type="presOf" srcId="{79E22299-906B-4BDC-987D-29571DAD303F}" destId="{65618E32-CEE2-416A-870D-CED2D10999CB}" srcOrd="0" destOrd="0" presId="urn:microsoft.com/office/officeart/2005/8/layout/orgChart1"/>
    <dgm:cxn modelId="{AEC9DECC-8D67-40B6-B55D-1DE849C5AA1D}" type="presOf" srcId="{6F1B35EC-476D-46C7-ACE4-B4D13B1E3339}" destId="{52CCBD39-8216-433B-911C-78C7FF3B840E}" srcOrd="0" destOrd="0" presId="urn:microsoft.com/office/officeart/2005/8/layout/orgChart1"/>
    <dgm:cxn modelId="{F57495CD-E136-426D-BA91-20E354DFCED7}" type="presOf" srcId="{D1D72DEF-FEC6-4C15-8C1A-39B3A3A21666}" destId="{9535761E-F8AD-44CD-BF2A-6E99EC706B3F}" srcOrd="0" destOrd="0" presId="urn:microsoft.com/office/officeart/2005/8/layout/orgChart1"/>
    <dgm:cxn modelId="{E26D73CF-BBF0-4F83-9B33-D43047DD2097}" type="presOf" srcId="{58CDB6A2-CE81-4CC2-95FC-3B7B456DB93F}" destId="{4C0D3BA2-4CA4-405B-BFD7-14DED9E93C46}" srcOrd="0" destOrd="0" presId="urn:microsoft.com/office/officeart/2005/8/layout/orgChart1"/>
    <dgm:cxn modelId="{9A988BD0-94CF-4754-A09A-603B2F3D4251}" type="presOf" srcId="{3C58CE4B-B0D2-42A2-B8CE-12B425ED5EF3}" destId="{7F668770-A782-42DD-B23E-CCD5A2B073E2}" srcOrd="1" destOrd="0" presId="urn:microsoft.com/office/officeart/2005/8/layout/orgChart1"/>
    <dgm:cxn modelId="{61F1E0D7-65DD-4A15-9ABC-6FBA28425EF1}" type="presOf" srcId="{7AFBDD5F-EBAD-4876-863F-3724546B6698}" destId="{1FB31B81-64E8-41D0-B65B-35FC56BC8CED}" srcOrd="1" destOrd="0" presId="urn:microsoft.com/office/officeart/2005/8/layout/orgChart1"/>
    <dgm:cxn modelId="{630345E0-B382-471E-8790-4DDE29322F11}" srcId="{D1D72DEF-FEC6-4C15-8C1A-39B3A3A21666}" destId="{6ACD2408-DD58-48C3-ABED-27798EE3841C}" srcOrd="2" destOrd="0" parTransId="{772F66DC-6714-4EEC-8E92-0454CB5C2AA7}" sibTransId="{29CF203D-AA16-4957-91C1-3AF32AAD0C9E}"/>
    <dgm:cxn modelId="{E3A182E5-0E78-43AF-B7B3-C765484C26FD}" type="presOf" srcId="{D89C002E-48F3-485A-A94E-63CB1845CE15}" destId="{D66F2A61-CB63-49AF-B739-8BC08BEEF5F3}" srcOrd="1" destOrd="0" presId="urn:microsoft.com/office/officeart/2005/8/layout/orgChart1"/>
    <dgm:cxn modelId="{743646EA-C022-441E-B497-18EDB26C7B29}" type="presOf" srcId="{426B1B21-F7C8-482B-8481-F28B94C8F10C}" destId="{C48514D1-7ED4-48DD-842B-2DFD824379CC}" srcOrd="0" destOrd="0" presId="urn:microsoft.com/office/officeart/2005/8/layout/orgChart1"/>
    <dgm:cxn modelId="{A096F1EA-D8D8-4C35-88C8-FA4F8DA8747A}" type="presOf" srcId="{5F4643A8-6B20-482E-A642-9C5860382C73}" destId="{7C124F83-10E0-4E12-BA42-8BDEC87DCCC8}" srcOrd="0" destOrd="0" presId="urn:microsoft.com/office/officeart/2005/8/layout/orgChart1"/>
    <dgm:cxn modelId="{B9D7CBEF-4F49-4803-B4AB-855D190CBF4B}" type="presOf" srcId="{E7572DCD-BA8E-49DF-9C69-BE6128A46728}" destId="{351C6066-7E6E-40B2-858E-621C637EC582}" srcOrd="0" destOrd="0" presId="urn:microsoft.com/office/officeart/2005/8/layout/orgChart1"/>
    <dgm:cxn modelId="{85A436F4-BB95-486B-9F3F-8BFE5A48DF4D}" srcId="{B7D11C3E-311E-4682-AD29-8E37F0DC35EC}" destId="{16638759-838D-48F8-94EC-0A60A992AE67}" srcOrd="0" destOrd="0" parTransId="{58CDB6A2-CE81-4CC2-95FC-3B7B456DB93F}" sibTransId="{7E5D48E5-A157-48EB-93FC-59EC6EBA0D18}"/>
    <dgm:cxn modelId="{5E38FEFB-8DC5-4F02-8639-EEFFBFED42EF}" srcId="{189B4B34-09B2-45B5-A55F-CCEBB377E45F}" destId="{30C7DBBF-8F1F-413E-889B-6BCCA6384C8C}" srcOrd="0" destOrd="0" parTransId="{E59AC9FA-2D50-48D7-AAE3-F518CE3A3A1C}" sibTransId="{E26FA417-D888-442D-81B2-0D2E08206EF0}"/>
    <dgm:cxn modelId="{4272AAFF-56A2-43C9-879B-CB05B0AECB63}" type="presOf" srcId="{2D9AACCD-9AA1-40A6-A66A-BD076928E537}" destId="{6E81B18B-528C-49E5-9437-143E87082D14}" srcOrd="0" destOrd="0" presId="urn:microsoft.com/office/officeart/2005/8/layout/orgChart1"/>
    <dgm:cxn modelId="{7C35E941-2D8A-4627-83DB-4E0C53E5AEC3}" type="presParOf" srcId="{5E8553E2-CCA6-4D38-A7A6-7D023DE7F348}" destId="{42D4D77E-72D9-45D1-B874-97E8131520E5}" srcOrd="0" destOrd="0" presId="urn:microsoft.com/office/officeart/2005/8/layout/orgChart1"/>
    <dgm:cxn modelId="{075FBD4E-AE08-4B98-9599-B20838AA2583}" type="presParOf" srcId="{42D4D77E-72D9-45D1-B874-97E8131520E5}" destId="{F59597C3-828F-403E-BA87-47A4124F3F3A}" srcOrd="0" destOrd="0" presId="urn:microsoft.com/office/officeart/2005/8/layout/orgChart1"/>
    <dgm:cxn modelId="{73AA9CAF-DE62-461F-A8D5-BADE7CC65667}" type="presParOf" srcId="{F59597C3-828F-403E-BA87-47A4124F3F3A}" destId="{FB5F6C53-FE71-458B-BC9D-B76713C9F9DD}" srcOrd="0" destOrd="0" presId="urn:microsoft.com/office/officeart/2005/8/layout/orgChart1"/>
    <dgm:cxn modelId="{69F2AA80-EB65-4C0C-B215-1CEFF6C8AD44}" type="presParOf" srcId="{F59597C3-828F-403E-BA87-47A4124F3F3A}" destId="{7F668770-A782-42DD-B23E-CCD5A2B073E2}" srcOrd="1" destOrd="0" presId="urn:microsoft.com/office/officeart/2005/8/layout/orgChart1"/>
    <dgm:cxn modelId="{F246989F-880B-4ED3-920F-F6062361330A}" type="presParOf" srcId="{42D4D77E-72D9-45D1-B874-97E8131520E5}" destId="{6861D2E8-5252-44E4-B4B8-650AAE1E497E}" srcOrd="1" destOrd="0" presId="urn:microsoft.com/office/officeart/2005/8/layout/orgChart1"/>
    <dgm:cxn modelId="{76EF8D5B-7ED9-437E-B7D2-92B7A52EE081}" type="presParOf" srcId="{6861D2E8-5252-44E4-B4B8-650AAE1E497E}" destId="{46123C10-1596-4382-9F19-D05987415A68}" srcOrd="0" destOrd="0" presId="urn:microsoft.com/office/officeart/2005/8/layout/orgChart1"/>
    <dgm:cxn modelId="{7162CC32-D139-4669-8040-DC7676878011}" type="presParOf" srcId="{6861D2E8-5252-44E4-B4B8-650AAE1E497E}" destId="{2406EB36-43B5-4A02-814F-B57BEBB3DD5B}" srcOrd="1" destOrd="0" presId="urn:microsoft.com/office/officeart/2005/8/layout/orgChart1"/>
    <dgm:cxn modelId="{DDA41F57-9B7B-4528-9E17-BB5AD43E3C14}" type="presParOf" srcId="{2406EB36-43B5-4A02-814F-B57BEBB3DD5B}" destId="{C0039068-FAE0-4DC2-A9CA-75A515FEF568}" srcOrd="0" destOrd="0" presId="urn:microsoft.com/office/officeart/2005/8/layout/orgChart1"/>
    <dgm:cxn modelId="{E3A588EC-D630-4EA0-83C9-39B122082941}" type="presParOf" srcId="{C0039068-FAE0-4DC2-A9CA-75A515FEF568}" destId="{9535761E-F8AD-44CD-BF2A-6E99EC706B3F}" srcOrd="0" destOrd="0" presId="urn:microsoft.com/office/officeart/2005/8/layout/orgChart1"/>
    <dgm:cxn modelId="{CC3C2B1C-694E-4356-A6AB-A0DF83D2FFFD}" type="presParOf" srcId="{C0039068-FAE0-4DC2-A9CA-75A515FEF568}" destId="{85341F8B-6C64-4F28-B7EA-C033168853A2}" srcOrd="1" destOrd="0" presId="urn:microsoft.com/office/officeart/2005/8/layout/orgChart1"/>
    <dgm:cxn modelId="{83BC9FC9-EC72-4F19-ABA0-845F59AC1EA9}" type="presParOf" srcId="{2406EB36-43B5-4A02-814F-B57BEBB3DD5B}" destId="{877FCC7C-AA95-46F9-A346-E4C6004159D5}" srcOrd="1" destOrd="0" presId="urn:microsoft.com/office/officeart/2005/8/layout/orgChart1"/>
    <dgm:cxn modelId="{D2230DDF-F38D-4E28-A4D6-B2CDB75CB311}" type="presParOf" srcId="{877FCC7C-AA95-46F9-A346-E4C6004159D5}" destId="{9E137478-4A22-48AE-9EEA-3F1B1675011D}" srcOrd="0" destOrd="0" presId="urn:microsoft.com/office/officeart/2005/8/layout/orgChart1"/>
    <dgm:cxn modelId="{A450BE24-0521-4664-B1F6-EA8CCCD4C8A9}" type="presParOf" srcId="{877FCC7C-AA95-46F9-A346-E4C6004159D5}" destId="{05969B6E-4D34-4E7B-AC69-AFD3A010A2C0}" srcOrd="1" destOrd="0" presId="urn:microsoft.com/office/officeart/2005/8/layout/orgChart1"/>
    <dgm:cxn modelId="{16EFE23B-FB4F-4A8A-B860-9F43EC661141}" type="presParOf" srcId="{05969B6E-4D34-4E7B-AC69-AFD3A010A2C0}" destId="{00CF3337-8937-41DF-852E-557DE4A2720B}" srcOrd="0" destOrd="0" presId="urn:microsoft.com/office/officeart/2005/8/layout/orgChart1"/>
    <dgm:cxn modelId="{1B538300-340F-4BDB-8AD6-6AFB897E60F5}" type="presParOf" srcId="{00CF3337-8937-41DF-852E-557DE4A2720B}" destId="{974CF95B-C47C-41D7-90D3-4FB15D141375}" srcOrd="0" destOrd="0" presId="urn:microsoft.com/office/officeart/2005/8/layout/orgChart1"/>
    <dgm:cxn modelId="{CB1ED10A-C1F5-4C6C-BE0E-E973CC800CF6}" type="presParOf" srcId="{00CF3337-8937-41DF-852E-557DE4A2720B}" destId="{10D69680-B4EF-4675-A8E0-DF766D92EDB9}" srcOrd="1" destOrd="0" presId="urn:microsoft.com/office/officeart/2005/8/layout/orgChart1"/>
    <dgm:cxn modelId="{FB0EA07D-6F68-4145-AD61-ACA6178C6725}" type="presParOf" srcId="{05969B6E-4D34-4E7B-AC69-AFD3A010A2C0}" destId="{560B72F2-CA62-45F9-8CAE-280075873ABE}" srcOrd="1" destOrd="0" presId="urn:microsoft.com/office/officeart/2005/8/layout/orgChart1"/>
    <dgm:cxn modelId="{61E37D3A-9253-48DA-B653-B77D30A42449}" type="presParOf" srcId="{05969B6E-4D34-4E7B-AC69-AFD3A010A2C0}" destId="{E61D717F-54CF-4B3D-BF2F-5CE5E9B5035C}" srcOrd="2" destOrd="0" presId="urn:microsoft.com/office/officeart/2005/8/layout/orgChart1"/>
    <dgm:cxn modelId="{EFBB122B-CF47-492E-996C-C1865AC4C570}" type="presParOf" srcId="{877FCC7C-AA95-46F9-A346-E4C6004159D5}" destId="{DF5A008B-608B-48E0-AC2E-009A2FFDA5FF}" srcOrd="2" destOrd="0" presId="urn:microsoft.com/office/officeart/2005/8/layout/orgChart1"/>
    <dgm:cxn modelId="{964D856A-6BA9-46C6-B4DC-D18E06FF8E2E}" type="presParOf" srcId="{877FCC7C-AA95-46F9-A346-E4C6004159D5}" destId="{7D42EE1C-EC87-40E1-BFF7-8EB83C1CF303}" srcOrd="3" destOrd="0" presId="urn:microsoft.com/office/officeart/2005/8/layout/orgChart1"/>
    <dgm:cxn modelId="{04DAF4AE-75C6-4B1E-A421-93BDAEE6AE2F}" type="presParOf" srcId="{7D42EE1C-EC87-40E1-BFF7-8EB83C1CF303}" destId="{6BB3720E-6663-4FB4-966E-3D81EB2A2B9B}" srcOrd="0" destOrd="0" presId="urn:microsoft.com/office/officeart/2005/8/layout/orgChart1"/>
    <dgm:cxn modelId="{A7E55DD0-9A73-4B6B-9D79-1010188737E6}" type="presParOf" srcId="{6BB3720E-6663-4FB4-966E-3D81EB2A2B9B}" destId="{D74B2879-0311-4713-81C5-C62048C72B99}" srcOrd="0" destOrd="0" presId="urn:microsoft.com/office/officeart/2005/8/layout/orgChart1"/>
    <dgm:cxn modelId="{8B1B2351-37EB-4A4F-9BA8-CBBCD1362F34}" type="presParOf" srcId="{6BB3720E-6663-4FB4-966E-3D81EB2A2B9B}" destId="{BB8EB824-9D1D-4DBA-95C8-BBB49CCC1302}" srcOrd="1" destOrd="0" presId="urn:microsoft.com/office/officeart/2005/8/layout/orgChart1"/>
    <dgm:cxn modelId="{051E0A20-7D8F-480C-B9B0-73FCDDD47FFE}" type="presParOf" srcId="{7D42EE1C-EC87-40E1-BFF7-8EB83C1CF303}" destId="{C3A0BF85-29AE-4530-844E-C39B5F39C87D}" srcOrd="1" destOrd="0" presId="urn:microsoft.com/office/officeart/2005/8/layout/orgChart1"/>
    <dgm:cxn modelId="{F4F7A477-B65F-48CC-9B49-48C6DF18651C}" type="presParOf" srcId="{7D42EE1C-EC87-40E1-BFF7-8EB83C1CF303}" destId="{8F6253E0-7586-4F0A-A0BB-359E2C0E6912}" srcOrd="2" destOrd="0" presId="urn:microsoft.com/office/officeart/2005/8/layout/orgChart1"/>
    <dgm:cxn modelId="{0BC85DF0-1520-4079-BB51-D2C992779908}" type="presParOf" srcId="{877FCC7C-AA95-46F9-A346-E4C6004159D5}" destId="{DD26B00E-E15F-4E9D-B324-B9CA2FAAA231}" srcOrd="4" destOrd="0" presId="urn:microsoft.com/office/officeart/2005/8/layout/orgChart1"/>
    <dgm:cxn modelId="{8066893A-AA2D-48D7-80BC-2BC99731E0E9}" type="presParOf" srcId="{877FCC7C-AA95-46F9-A346-E4C6004159D5}" destId="{4C1AD5EB-CE64-48FF-BD43-3D1D13FCB611}" srcOrd="5" destOrd="0" presId="urn:microsoft.com/office/officeart/2005/8/layout/orgChart1"/>
    <dgm:cxn modelId="{6F3CE585-6330-41C0-A217-5BD030A76C9F}" type="presParOf" srcId="{4C1AD5EB-CE64-48FF-BD43-3D1D13FCB611}" destId="{45B5D563-7D66-4C84-BCAE-9D024D02DDD6}" srcOrd="0" destOrd="0" presId="urn:microsoft.com/office/officeart/2005/8/layout/orgChart1"/>
    <dgm:cxn modelId="{018694D9-DA90-4E7C-BDA5-8A310FB77C5C}" type="presParOf" srcId="{45B5D563-7D66-4C84-BCAE-9D024D02DDD6}" destId="{9E35DF9A-8218-4EF4-9CC8-719103BD1437}" srcOrd="0" destOrd="0" presId="urn:microsoft.com/office/officeart/2005/8/layout/orgChart1"/>
    <dgm:cxn modelId="{733389B1-B36B-4C94-9C59-EBF8109FBC2E}" type="presParOf" srcId="{45B5D563-7D66-4C84-BCAE-9D024D02DDD6}" destId="{A3F88DDC-CB09-47E9-B1F9-156026942C4A}" srcOrd="1" destOrd="0" presId="urn:microsoft.com/office/officeart/2005/8/layout/orgChart1"/>
    <dgm:cxn modelId="{59E57DA4-2619-49FF-A3B0-36FC39A1DDF4}" type="presParOf" srcId="{4C1AD5EB-CE64-48FF-BD43-3D1D13FCB611}" destId="{6FFB21AA-F4C4-4870-A316-59680406937A}" srcOrd="1" destOrd="0" presId="urn:microsoft.com/office/officeart/2005/8/layout/orgChart1"/>
    <dgm:cxn modelId="{9EA9D1B4-3728-4360-B49D-ACA163F9209E}" type="presParOf" srcId="{4C1AD5EB-CE64-48FF-BD43-3D1D13FCB611}" destId="{CA844E48-2653-41FB-A8B5-6E829A41C530}" srcOrd="2" destOrd="0" presId="urn:microsoft.com/office/officeart/2005/8/layout/orgChart1"/>
    <dgm:cxn modelId="{9FD383BD-E5D7-4400-BFA4-84211F420F80}" type="presParOf" srcId="{2406EB36-43B5-4A02-814F-B57BEBB3DD5B}" destId="{9CDA77BA-31F7-45B7-A916-FC55D2314976}" srcOrd="2" destOrd="0" presId="urn:microsoft.com/office/officeart/2005/8/layout/orgChart1"/>
    <dgm:cxn modelId="{E1A7B667-AB05-401C-BD11-9FC2690F9722}" type="presParOf" srcId="{6861D2E8-5252-44E4-B4B8-650AAE1E497E}" destId="{A43A7BD1-D512-451C-8C1B-B7C327F770DC}" srcOrd="2" destOrd="0" presId="urn:microsoft.com/office/officeart/2005/8/layout/orgChart1"/>
    <dgm:cxn modelId="{333DA1B5-A7D0-4E50-BE49-F4045998654C}" type="presParOf" srcId="{6861D2E8-5252-44E4-B4B8-650AAE1E497E}" destId="{26DC153A-E933-437C-B571-90856BE0239F}" srcOrd="3" destOrd="0" presId="urn:microsoft.com/office/officeart/2005/8/layout/orgChart1"/>
    <dgm:cxn modelId="{4EC8693E-B4A7-414B-B705-31C0E0063968}" type="presParOf" srcId="{26DC153A-E933-437C-B571-90856BE0239F}" destId="{090393D2-B4F6-434F-82F3-E6086B203410}" srcOrd="0" destOrd="0" presId="urn:microsoft.com/office/officeart/2005/8/layout/orgChart1"/>
    <dgm:cxn modelId="{1C334827-A502-46B4-8D9B-2AE25F7DB8BF}" type="presParOf" srcId="{090393D2-B4F6-434F-82F3-E6086B203410}" destId="{61015ACB-1751-4F64-8ED8-F1A4167C6398}" srcOrd="0" destOrd="0" presId="urn:microsoft.com/office/officeart/2005/8/layout/orgChart1"/>
    <dgm:cxn modelId="{E2A03E76-9E83-4D43-81DD-8BC1FF20C6DC}" type="presParOf" srcId="{090393D2-B4F6-434F-82F3-E6086B203410}" destId="{D66F2A61-CB63-49AF-B739-8BC08BEEF5F3}" srcOrd="1" destOrd="0" presId="urn:microsoft.com/office/officeart/2005/8/layout/orgChart1"/>
    <dgm:cxn modelId="{07FD4943-E586-40D7-9383-773FABCD8FA2}" type="presParOf" srcId="{26DC153A-E933-437C-B571-90856BE0239F}" destId="{3C0565DF-2472-4782-BFA4-CB9B7B72AC5F}" srcOrd="1" destOrd="0" presId="urn:microsoft.com/office/officeart/2005/8/layout/orgChart1"/>
    <dgm:cxn modelId="{5055FE64-3EB0-4214-B1F9-2E45D4138EDC}" type="presParOf" srcId="{3C0565DF-2472-4782-BFA4-CB9B7B72AC5F}" destId="{513D14DC-5A36-4F1A-A3FE-921342C2EC0C}" srcOrd="0" destOrd="0" presId="urn:microsoft.com/office/officeart/2005/8/layout/orgChart1"/>
    <dgm:cxn modelId="{3A776C0E-EB0B-467F-BBB3-F55671FF7F1E}" type="presParOf" srcId="{3C0565DF-2472-4782-BFA4-CB9B7B72AC5F}" destId="{20581B07-FD01-468B-9026-7034E78F3133}" srcOrd="1" destOrd="0" presId="urn:microsoft.com/office/officeart/2005/8/layout/orgChart1"/>
    <dgm:cxn modelId="{1CF7EE22-B1B1-4AE9-B023-F2972265A959}" type="presParOf" srcId="{20581B07-FD01-468B-9026-7034E78F3133}" destId="{9BE52C9C-CFBA-4799-90F5-C80130253977}" srcOrd="0" destOrd="0" presId="urn:microsoft.com/office/officeart/2005/8/layout/orgChart1"/>
    <dgm:cxn modelId="{8827819E-6C6C-48D8-94FF-7AC7F0C7EEB1}" type="presParOf" srcId="{9BE52C9C-CFBA-4799-90F5-C80130253977}" destId="{33D232C0-952C-4F41-B5A9-E9522DFBC4E8}" srcOrd="0" destOrd="0" presId="urn:microsoft.com/office/officeart/2005/8/layout/orgChart1"/>
    <dgm:cxn modelId="{2C0735E6-F0FB-4E5B-82B6-D6F7984C1D98}" type="presParOf" srcId="{9BE52C9C-CFBA-4799-90F5-C80130253977}" destId="{1FB31B81-64E8-41D0-B65B-35FC56BC8CED}" srcOrd="1" destOrd="0" presId="urn:microsoft.com/office/officeart/2005/8/layout/orgChart1"/>
    <dgm:cxn modelId="{602F6C4A-060B-4F9B-8EE0-39450C5FF54C}" type="presParOf" srcId="{20581B07-FD01-468B-9026-7034E78F3133}" destId="{DC228CCA-F074-4715-A222-66AD667DB5D3}" srcOrd="1" destOrd="0" presId="urn:microsoft.com/office/officeart/2005/8/layout/orgChart1"/>
    <dgm:cxn modelId="{5E0869D7-CAC1-4C06-B355-5623127D13B6}" type="presParOf" srcId="{20581B07-FD01-468B-9026-7034E78F3133}" destId="{7D5964B5-47E5-4496-8DC0-C8A93237006D}" srcOrd="2" destOrd="0" presId="urn:microsoft.com/office/officeart/2005/8/layout/orgChart1"/>
    <dgm:cxn modelId="{BC08241D-0B47-4815-858F-99AC7346ED22}" type="presParOf" srcId="{3C0565DF-2472-4782-BFA4-CB9B7B72AC5F}" destId="{5D97E7DB-17F8-46BB-9C0E-E621ED784382}" srcOrd="2" destOrd="0" presId="urn:microsoft.com/office/officeart/2005/8/layout/orgChart1"/>
    <dgm:cxn modelId="{C13D418B-4FD0-446D-B307-7B004EF239CE}" type="presParOf" srcId="{3C0565DF-2472-4782-BFA4-CB9B7B72AC5F}" destId="{AF52D313-3095-495C-87A4-352312656BEF}" srcOrd="3" destOrd="0" presId="urn:microsoft.com/office/officeart/2005/8/layout/orgChart1"/>
    <dgm:cxn modelId="{572BC001-81D7-463C-ABBC-D3A625CC2E69}" type="presParOf" srcId="{AF52D313-3095-495C-87A4-352312656BEF}" destId="{FD72558A-8B0A-45B1-A9FE-449AC37B2820}" srcOrd="0" destOrd="0" presId="urn:microsoft.com/office/officeart/2005/8/layout/orgChart1"/>
    <dgm:cxn modelId="{490F02EE-CEDF-44D5-BE97-6DDBF7BC02F3}" type="presParOf" srcId="{FD72558A-8B0A-45B1-A9FE-449AC37B2820}" destId="{351C6066-7E6E-40B2-858E-621C637EC582}" srcOrd="0" destOrd="0" presId="urn:microsoft.com/office/officeart/2005/8/layout/orgChart1"/>
    <dgm:cxn modelId="{FD4903D1-17FA-4062-B46D-1B39764FD1EC}" type="presParOf" srcId="{FD72558A-8B0A-45B1-A9FE-449AC37B2820}" destId="{78BCFAFF-D7E0-42BF-8794-7981272F3D55}" srcOrd="1" destOrd="0" presId="urn:microsoft.com/office/officeart/2005/8/layout/orgChart1"/>
    <dgm:cxn modelId="{71D4894E-5F0E-4624-945D-7DCF7593DA81}" type="presParOf" srcId="{AF52D313-3095-495C-87A4-352312656BEF}" destId="{1A8B5B9C-2E64-4E70-A53B-FD14B325D3AF}" srcOrd="1" destOrd="0" presId="urn:microsoft.com/office/officeart/2005/8/layout/orgChart1"/>
    <dgm:cxn modelId="{8F92410C-8319-46B7-9926-507712739E1D}" type="presParOf" srcId="{AF52D313-3095-495C-87A4-352312656BEF}" destId="{D463D380-4FCD-4700-A6F4-27B846CF7438}" srcOrd="2" destOrd="0" presId="urn:microsoft.com/office/officeart/2005/8/layout/orgChart1"/>
    <dgm:cxn modelId="{EE2B09A3-6BCD-4ACD-AD91-AAA6633C4507}" type="presParOf" srcId="{3C0565DF-2472-4782-BFA4-CB9B7B72AC5F}" destId="{35FF68A5-8EA1-42F6-951F-E54E4EC32926}" srcOrd="4" destOrd="0" presId="urn:microsoft.com/office/officeart/2005/8/layout/orgChart1"/>
    <dgm:cxn modelId="{2E576A60-CC15-4A3B-8963-F08C08A3714C}" type="presParOf" srcId="{3C0565DF-2472-4782-BFA4-CB9B7B72AC5F}" destId="{36251FD3-5000-4BC4-8220-3827C707E790}" srcOrd="5" destOrd="0" presId="urn:microsoft.com/office/officeart/2005/8/layout/orgChart1"/>
    <dgm:cxn modelId="{FF12E7CA-90CF-49A2-9F0C-25374DECDCC1}" type="presParOf" srcId="{36251FD3-5000-4BC4-8220-3827C707E790}" destId="{4B65F4BE-D342-4A52-8EBC-D3E4505CAFE5}" srcOrd="0" destOrd="0" presId="urn:microsoft.com/office/officeart/2005/8/layout/orgChart1"/>
    <dgm:cxn modelId="{7466A1BD-F215-45A7-83E4-A36B4416FF9D}" type="presParOf" srcId="{4B65F4BE-D342-4A52-8EBC-D3E4505CAFE5}" destId="{23C74D61-0FF9-414F-B723-B0E729B54C96}" srcOrd="0" destOrd="0" presId="urn:microsoft.com/office/officeart/2005/8/layout/orgChart1"/>
    <dgm:cxn modelId="{96D0B39B-D4C0-43DF-90CC-0220A467FECE}" type="presParOf" srcId="{4B65F4BE-D342-4A52-8EBC-D3E4505CAFE5}" destId="{8E1ED44C-9FEE-4AC6-BFC9-B8FBFD162F71}" srcOrd="1" destOrd="0" presId="urn:microsoft.com/office/officeart/2005/8/layout/orgChart1"/>
    <dgm:cxn modelId="{040BF0B4-E177-4B84-B94D-6E2814864E75}" type="presParOf" srcId="{36251FD3-5000-4BC4-8220-3827C707E790}" destId="{D53D3B62-0974-4E3C-969A-34B0493CED67}" srcOrd="1" destOrd="0" presId="urn:microsoft.com/office/officeart/2005/8/layout/orgChart1"/>
    <dgm:cxn modelId="{82C51DB9-5C66-4F9C-9BFD-2396412D4083}" type="presParOf" srcId="{36251FD3-5000-4BC4-8220-3827C707E790}" destId="{C190668C-CCE5-4CD2-BA7D-C72C039FA4F0}" srcOrd="2" destOrd="0" presId="urn:microsoft.com/office/officeart/2005/8/layout/orgChart1"/>
    <dgm:cxn modelId="{520B0A30-674C-4D4B-B7BB-79C1F25358FB}" type="presParOf" srcId="{3C0565DF-2472-4782-BFA4-CB9B7B72AC5F}" destId="{1FCDF648-2A38-4803-884D-2F6186FD4239}" srcOrd="6" destOrd="0" presId="urn:microsoft.com/office/officeart/2005/8/layout/orgChart1"/>
    <dgm:cxn modelId="{691BC747-4745-40DE-B75D-917777FE4F2D}" type="presParOf" srcId="{3C0565DF-2472-4782-BFA4-CB9B7B72AC5F}" destId="{D82B3468-BB52-4B72-B5E9-C008D1CF58F2}" srcOrd="7" destOrd="0" presId="urn:microsoft.com/office/officeart/2005/8/layout/orgChart1"/>
    <dgm:cxn modelId="{1C8781CB-E8E0-4BA0-BB98-B6693A890660}" type="presParOf" srcId="{D82B3468-BB52-4B72-B5E9-C008D1CF58F2}" destId="{2B0D91D7-71FB-49E3-A869-3B29C2772A71}" srcOrd="0" destOrd="0" presId="urn:microsoft.com/office/officeart/2005/8/layout/orgChart1"/>
    <dgm:cxn modelId="{B8D3AF78-1FF6-4FC7-B20B-2A06464C3C59}" type="presParOf" srcId="{2B0D91D7-71FB-49E3-A869-3B29C2772A71}" destId="{0D70A486-FDDF-44F2-8CF3-E78A6D4118B1}" srcOrd="0" destOrd="0" presId="urn:microsoft.com/office/officeart/2005/8/layout/orgChart1"/>
    <dgm:cxn modelId="{A13C3861-FBD0-4004-A30C-B850460D4352}" type="presParOf" srcId="{2B0D91D7-71FB-49E3-A869-3B29C2772A71}" destId="{1A487C1D-AF80-4059-BE4E-364A859E60FD}" srcOrd="1" destOrd="0" presId="urn:microsoft.com/office/officeart/2005/8/layout/orgChart1"/>
    <dgm:cxn modelId="{6C2A3090-509C-4515-ADFA-85F338D2A845}" type="presParOf" srcId="{D82B3468-BB52-4B72-B5E9-C008D1CF58F2}" destId="{2E085E20-3856-4027-86D7-B54177F0FCD7}" srcOrd="1" destOrd="0" presId="urn:microsoft.com/office/officeart/2005/8/layout/orgChart1"/>
    <dgm:cxn modelId="{D77F5312-5ABD-4A87-A664-7D8758EAF3FF}" type="presParOf" srcId="{D82B3468-BB52-4B72-B5E9-C008D1CF58F2}" destId="{A34DC5F3-B80A-4BC3-B9F5-0CE08181A806}" srcOrd="2" destOrd="0" presId="urn:microsoft.com/office/officeart/2005/8/layout/orgChart1"/>
    <dgm:cxn modelId="{115E1D01-AA67-400C-A885-878DD5007932}" type="presParOf" srcId="{26DC153A-E933-437C-B571-90856BE0239F}" destId="{5AA22E5B-361C-414F-A55B-E0B131B7AED9}" srcOrd="2" destOrd="0" presId="urn:microsoft.com/office/officeart/2005/8/layout/orgChart1"/>
    <dgm:cxn modelId="{32C89EEE-B7C6-4A1F-96BB-1F76645EFDAD}" type="presParOf" srcId="{6861D2E8-5252-44E4-B4B8-650AAE1E497E}" destId="{F6EF50F2-77E5-42EA-B794-E2BD888C2844}" srcOrd="4" destOrd="0" presId="urn:microsoft.com/office/officeart/2005/8/layout/orgChart1"/>
    <dgm:cxn modelId="{E4F46ED4-E4EF-440A-884A-A821F170BFB1}" type="presParOf" srcId="{6861D2E8-5252-44E4-B4B8-650AAE1E497E}" destId="{39DACBD4-73F0-42C8-A427-62282372F8AE}" srcOrd="5" destOrd="0" presId="urn:microsoft.com/office/officeart/2005/8/layout/orgChart1"/>
    <dgm:cxn modelId="{96E47537-4F19-4469-B082-4880CF092F5A}" type="presParOf" srcId="{39DACBD4-73F0-42C8-A427-62282372F8AE}" destId="{26718034-00AC-4D9D-B985-4B61879FAE51}" srcOrd="0" destOrd="0" presId="urn:microsoft.com/office/officeart/2005/8/layout/orgChart1"/>
    <dgm:cxn modelId="{41B5CBDB-66F6-4D74-A0D1-BAF6432B841E}" type="presParOf" srcId="{26718034-00AC-4D9D-B985-4B61879FAE51}" destId="{9456D0C7-28F7-4EBF-8B2B-C2B7BF7B291E}" srcOrd="0" destOrd="0" presId="urn:microsoft.com/office/officeart/2005/8/layout/orgChart1"/>
    <dgm:cxn modelId="{F732A5C0-9AFF-4FF0-AEA0-C2E26A023068}" type="presParOf" srcId="{26718034-00AC-4D9D-B985-4B61879FAE51}" destId="{C9853886-8CA4-4795-B3D1-6EA3580DF015}" srcOrd="1" destOrd="0" presId="urn:microsoft.com/office/officeart/2005/8/layout/orgChart1"/>
    <dgm:cxn modelId="{160939C5-4BC9-4E76-9A92-6FCFFA497D13}" type="presParOf" srcId="{39DACBD4-73F0-42C8-A427-62282372F8AE}" destId="{3E12E760-1494-4D1F-A762-5127973AB71A}" srcOrd="1" destOrd="0" presId="urn:microsoft.com/office/officeart/2005/8/layout/orgChart1"/>
    <dgm:cxn modelId="{510BE0A5-B78B-40DE-9ACB-FE3686BEBE4D}" type="presParOf" srcId="{3E12E760-1494-4D1F-A762-5127973AB71A}" destId="{7C124F83-10E0-4E12-BA42-8BDEC87DCCC8}" srcOrd="0" destOrd="0" presId="urn:microsoft.com/office/officeart/2005/8/layout/orgChart1"/>
    <dgm:cxn modelId="{1EC0425E-0BF0-408F-8AC3-DB6399B854FD}" type="presParOf" srcId="{3E12E760-1494-4D1F-A762-5127973AB71A}" destId="{88F63F56-2BFF-4115-B818-655E84AB2A3E}" srcOrd="1" destOrd="0" presId="urn:microsoft.com/office/officeart/2005/8/layout/orgChart1"/>
    <dgm:cxn modelId="{AA63D15A-32A7-42DF-B3FA-72CFF60D07C9}" type="presParOf" srcId="{88F63F56-2BFF-4115-B818-655E84AB2A3E}" destId="{8CBED035-FE20-42A5-BF83-6C53531138E5}" srcOrd="0" destOrd="0" presId="urn:microsoft.com/office/officeart/2005/8/layout/orgChart1"/>
    <dgm:cxn modelId="{ACCA9379-5069-4461-AA9E-6651F5C8BF23}" type="presParOf" srcId="{8CBED035-FE20-42A5-BF83-6C53531138E5}" destId="{C86BC739-111C-4127-904A-7D28F7B1966B}" srcOrd="0" destOrd="0" presId="urn:microsoft.com/office/officeart/2005/8/layout/orgChart1"/>
    <dgm:cxn modelId="{FA2981A6-4CA6-48B6-98A1-D16849B1AD96}" type="presParOf" srcId="{8CBED035-FE20-42A5-BF83-6C53531138E5}" destId="{7EC21609-7884-4D55-9C42-F66CF88E5AA2}" srcOrd="1" destOrd="0" presId="urn:microsoft.com/office/officeart/2005/8/layout/orgChart1"/>
    <dgm:cxn modelId="{45A50BBC-C2BB-4AA4-BB6D-32E14B9208DF}" type="presParOf" srcId="{88F63F56-2BFF-4115-B818-655E84AB2A3E}" destId="{0587C855-64F8-4B12-817D-C19F30493E33}" srcOrd="1" destOrd="0" presId="urn:microsoft.com/office/officeart/2005/8/layout/orgChart1"/>
    <dgm:cxn modelId="{84E484D4-6AB2-4C6C-BD23-719FE3509A07}" type="presParOf" srcId="{88F63F56-2BFF-4115-B818-655E84AB2A3E}" destId="{66F9283A-F0FC-478D-BEE8-C962528339B9}" srcOrd="2" destOrd="0" presId="urn:microsoft.com/office/officeart/2005/8/layout/orgChart1"/>
    <dgm:cxn modelId="{98948D52-8F75-4564-AEF1-5BFB80E0C5CC}" type="presParOf" srcId="{3E12E760-1494-4D1F-A762-5127973AB71A}" destId="{6ADFF78C-1001-4AF0-BC14-C2A49DBC572C}" srcOrd="2" destOrd="0" presId="urn:microsoft.com/office/officeart/2005/8/layout/orgChart1"/>
    <dgm:cxn modelId="{63F84A6E-B2DE-42FB-9DD8-D6BD89D04DE7}" type="presParOf" srcId="{3E12E760-1494-4D1F-A762-5127973AB71A}" destId="{54B83FF5-1010-4EEF-924A-758E20626A69}" srcOrd="3" destOrd="0" presId="urn:microsoft.com/office/officeart/2005/8/layout/orgChart1"/>
    <dgm:cxn modelId="{C5015F2D-B909-4C23-873E-4A11BCDF9B51}" type="presParOf" srcId="{54B83FF5-1010-4EEF-924A-758E20626A69}" destId="{0D5D0317-697E-4D63-8E35-53D3A07813F1}" srcOrd="0" destOrd="0" presId="urn:microsoft.com/office/officeart/2005/8/layout/orgChart1"/>
    <dgm:cxn modelId="{2BF98A7A-9228-40D1-9906-CBCDB4880A1F}" type="presParOf" srcId="{0D5D0317-697E-4D63-8E35-53D3A07813F1}" destId="{637E025E-2CD2-40F6-9452-ABD8A5407BEF}" srcOrd="0" destOrd="0" presId="urn:microsoft.com/office/officeart/2005/8/layout/orgChart1"/>
    <dgm:cxn modelId="{35C03AD5-F2A8-45F0-8E21-F7C857DB1DE2}" type="presParOf" srcId="{0D5D0317-697E-4D63-8E35-53D3A07813F1}" destId="{06E9C2E3-C3EA-4B67-B164-B8BB8FC91AB4}" srcOrd="1" destOrd="0" presId="urn:microsoft.com/office/officeart/2005/8/layout/orgChart1"/>
    <dgm:cxn modelId="{56BBE305-2419-46F2-9DBA-04D8BDE03406}" type="presParOf" srcId="{54B83FF5-1010-4EEF-924A-758E20626A69}" destId="{1D270FA3-E782-43CB-9003-DD825B117615}" srcOrd="1" destOrd="0" presId="urn:microsoft.com/office/officeart/2005/8/layout/orgChart1"/>
    <dgm:cxn modelId="{FD259FAB-0A91-4B4E-ABA3-05F3F3A4E9CF}" type="presParOf" srcId="{54B83FF5-1010-4EEF-924A-758E20626A69}" destId="{EE975E65-A466-48C4-B0DD-3D22CA452411}" srcOrd="2" destOrd="0" presId="urn:microsoft.com/office/officeart/2005/8/layout/orgChart1"/>
    <dgm:cxn modelId="{05C2EF38-AFE5-498D-916D-E18C249CEE0A}" type="presParOf" srcId="{3E12E760-1494-4D1F-A762-5127973AB71A}" destId="{21F96592-9995-4369-8F27-6816ADC4A2CC}" srcOrd="4" destOrd="0" presId="urn:microsoft.com/office/officeart/2005/8/layout/orgChart1"/>
    <dgm:cxn modelId="{3CBF5FE1-FA55-46C1-BBBF-09107B97092A}" type="presParOf" srcId="{3E12E760-1494-4D1F-A762-5127973AB71A}" destId="{BA6F64EE-E0C5-44D3-8B02-05703389DC79}" srcOrd="5" destOrd="0" presId="urn:microsoft.com/office/officeart/2005/8/layout/orgChart1"/>
    <dgm:cxn modelId="{30DC5A50-DDE6-4131-990F-0DC64F247750}" type="presParOf" srcId="{BA6F64EE-E0C5-44D3-8B02-05703389DC79}" destId="{98C10C40-BA0C-4DB6-8718-4AD5B815CBB8}" srcOrd="0" destOrd="0" presId="urn:microsoft.com/office/officeart/2005/8/layout/orgChart1"/>
    <dgm:cxn modelId="{73898411-B1DB-40C3-9624-71199906A899}" type="presParOf" srcId="{98C10C40-BA0C-4DB6-8718-4AD5B815CBB8}" destId="{CE479CDF-6601-4996-A9EB-DBB8A6417C86}" srcOrd="0" destOrd="0" presId="urn:microsoft.com/office/officeart/2005/8/layout/orgChart1"/>
    <dgm:cxn modelId="{32AECB9F-9F4F-4E09-BC03-20B35D47861A}" type="presParOf" srcId="{98C10C40-BA0C-4DB6-8718-4AD5B815CBB8}" destId="{282AC2E9-42ED-414D-8D4C-4DBF5D5A773E}" srcOrd="1" destOrd="0" presId="urn:microsoft.com/office/officeart/2005/8/layout/orgChart1"/>
    <dgm:cxn modelId="{9B8838F8-3AB7-4C2D-8B2A-2B5B14CD9F43}" type="presParOf" srcId="{BA6F64EE-E0C5-44D3-8B02-05703389DC79}" destId="{A461A52E-4FA8-4A07-83F2-D457F7C171DB}" srcOrd="1" destOrd="0" presId="urn:microsoft.com/office/officeart/2005/8/layout/orgChart1"/>
    <dgm:cxn modelId="{8C84C828-4275-466F-B766-776FEFFB5BCA}" type="presParOf" srcId="{BA6F64EE-E0C5-44D3-8B02-05703389DC79}" destId="{7A6F764E-4D27-460F-99A5-519EA593FCCA}" srcOrd="2" destOrd="0" presId="urn:microsoft.com/office/officeart/2005/8/layout/orgChart1"/>
    <dgm:cxn modelId="{2CE6F001-98BA-47AA-BC8C-ACD1F5EC751E}" type="presParOf" srcId="{3E12E760-1494-4D1F-A762-5127973AB71A}" destId="{A4E6D558-7BFB-4A71-B4E8-7DB1A49A89FC}" srcOrd="6" destOrd="0" presId="urn:microsoft.com/office/officeart/2005/8/layout/orgChart1"/>
    <dgm:cxn modelId="{17BF3A8F-A5FC-46B7-B3AD-8B686A0D44F9}" type="presParOf" srcId="{3E12E760-1494-4D1F-A762-5127973AB71A}" destId="{51C97DCF-0CC5-4B6F-A08F-71140E867950}" srcOrd="7" destOrd="0" presId="urn:microsoft.com/office/officeart/2005/8/layout/orgChart1"/>
    <dgm:cxn modelId="{5DD85DCF-BE8F-4B96-9C71-1798E3B7088C}" type="presParOf" srcId="{51C97DCF-0CC5-4B6F-A08F-71140E867950}" destId="{73B672F3-A719-4022-BD23-753117FD1BC7}" srcOrd="0" destOrd="0" presId="urn:microsoft.com/office/officeart/2005/8/layout/orgChart1"/>
    <dgm:cxn modelId="{2A18F13C-0869-4D28-8BFC-71D51FC18B0B}" type="presParOf" srcId="{73B672F3-A719-4022-BD23-753117FD1BC7}" destId="{CC663554-BC89-46A2-AEAB-D0ED519575F4}" srcOrd="0" destOrd="0" presId="urn:microsoft.com/office/officeart/2005/8/layout/orgChart1"/>
    <dgm:cxn modelId="{14C486EF-4AAF-471E-B3B3-F975BFA2FA13}" type="presParOf" srcId="{73B672F3-A719-4022-BD23-753117FD1BC7}" destId="{5C210AE0-3110-4BD8-8761-B9FF28ED74E6}" srcOrd="1" destOrd="0" presId="urn:microsoft.com/office/officeart/2005/8/layout/orgChart1"/>
    <dgm:cxn modelId="{D1421F37-5261-4E39-A48D-5EB23F4B47F8}" type="presParOf" srcId="{51C97DCF-0CC5-4B6F-A08F-71140E867950}" destId="{8F0A4B8D-F96E-405D-98C2-516E5334A4F7}" srcOrd="1" destOrd="0" presId="urn:microsoft.com/office/officeart/2005/8/layout/orgChart1"/>
    <dgm:cxn modelId="{9F6B7366-2772-4B4D-8A6C-501A99769048}" type="presParOf" srcId="{51C97DCF-0CC5-4B6F-A08F-71140E867950}" destId="{F20B2665-6BC4-4BBA-ACAB-A9F357D5DBA9}" srcOrd="2" destOrd="0" presId="urn:microsoft.com/office/officeart/2005/8/layout/orgChart1"/>
    <dgm:cxn modelId="{3241454E-EBD5-4464-8239-691651E10317}" type="presParOf" srcId="{3E12E760-1494-4D1F-A762-5127973AB71A}" destId="{2E1DC2EF-B172-4F00-B65A-C4828408E383}" srcOrd="8" destOrd="0" presId="urn:microsoft.com/office/officeart/2005/8/layout/orgChart1"/>
    <dgm:cxn modelId="{9B80CCBD-E072-4B82-B89F-CCDC3F793A98}" type="presParOf" srcId="{3E12E760-1494-4D1F-A762-5127973AB71A}" destId="{7B2E758E-A6DB-4F28-AD0A-6933CFDE83B7}" srcOrd="9" destOrd="0" presId="urn:microsoft.com/office/officeart/2005/8/layout/orgChart1"/>
    <dgm:cxn modelId="{B55B94F0-00BE-471A-B61B-594FDEE321F4}" type="presParOf" srcId="{7B2E758E-A6DB-4F28-AD0A-6933CFDE83B7}" destId="{A89FF5A5-1F65-421D-BD10-F34F0819DEE0}" srcOrd="0" destOrd="0" presId="urn:microsoft.com/office/officeart/2005/8/layout/orgChart1"/>
    <dgm:cxn modelId="{D71DA378-BC4A-4BB2-9D7A-A9F30B3A87CC}" type="presParOf" srcId="{A89FF5A5-1F65-421D-BD10-F34F0819DEE0}" destId="{52CCBD39-8216-433B-911C-78C7FF3B840E}" srcOrd="0" destOrd="0" presId="urn:microsoft.com/office/officeart/2005/8/layout/orgChart1"/>
    <dgm:cxn modelId="{BDF0CDCF-C844-4C69-951F-63391F4B8727}" type="presParOf" srcId="{A89FF5A5-1F65-421D-BD10-F34F0819DEE0}" destId="{4C5A2180-D8E3-4085-B2DB-82E97952A420}" srcOrd="1" destOrd="0" presId="urn:microsoft.com/office/officeart/2005/8/layout/orgChart1"/>
    <dgm:cxn modelId="{B3FDDEE5-6BB2-4513-B0B7-72088FA28D83}" type="presParOf" srcId="{7B2E758E-A6DB-4F28-AD0A-6933CFDE83B7}" destId="{81A483A9-080D-4A18-8548-E7378DC48BE7}" srcOrd="1" destOrd="0" presId="urn:microsoft.com/office/officeart/2005/8/layout/orgChart1"/>
    <dgm:cxn modelId="{125E2C45-1AAD-48D8-8641-2E295701759B}" type="presParOf" srcId="{7B2E758E-A6DB-4F28-AD0A-6933CFDE83B7}" destId="{3FAAA1C0-0ACF-4E68-BDD8-05AF43636D38}" srcOrd="2" destOrd="0" presId="urn:microsoft.com/office/officeart/2005/8/layout/orgChart1"/>
    <dgm:cxn modelId="{3B03F6AF-F113-418F-B2B7-A220B8C97BB1}" type="presParOf" srcId="{39DACBD4-73F0-42C8-A427-62282372F8AE}" destId="{9B211375-C2AB-4908-96BA-94B2A6E79E16}" srcOrd="2" destOrd="0" presId="urn:microsoft.com/office/officeart/2005/8/layout/orgChart1"/>
    <dgm:cxn modelId="{0994A422-4DD4-4A50-9995-0ED731B02814}" type="presParOf" srcId="{6861D2E8-5252-44E4-B4B8-650AAE1E497E}" destId="{3FDCDCFE-5EC9-41D7-80AA-B1F1A3B01994}" srcOrd="6" destOrd="0" presId="urn:microsoft.com/office/officeart/2005/8/layout/orgChart1"/>
    <dgm:cxn modelId="{9F30B994-3D4A-4C28-9049-470135D94F7D}" type="presParOf" srcId="{6861D2E8-5252-44E4-B4B8-650AAE1E497E}" destId="{A168A31E-060F-4273-BDA5-333795B0A2B4}" srcOrd="7" destOrd="0" presId="urn:microsoft.com/office/officeart/2005/8/layout/orgChart1"/>
    <dgm:cxn modelId="{6A4B3812-3342-4C23-85BD-50C14F06394C}" type="presParOf" srcId="{A168A31E-060F-4273-BDA5-333795B0A2B4}" destId="{09084667-9394-45A7-B617-2185DE68A113}" srcOrd="0" destOrd="0" presId="urn:microsoft.com/office/officeart/2005/8/layout/orgChart1"/>
    <dgm:cxn modelId="{1D0AF4B9-1234-41E0-A2FB-67BE079CCFB2}" type="presParOf" srcId="{09084667-9394-45A7-B617-2185DE68A113}" destId="{25D6C2AB-7DC3-4BA9-9D9D-9F2F1D7F63AB}" srcOrd="0" destOrd="0" presId="urn:microsoft.com/office/officeart/2005/8/layout/orgChart1"/>
    <dgm:cxn modelId="{D600EE60-7984-4ED2-8F67-7830C198282D}" type="presParOf" srcId="{09084667-9394-45A7-B617-2185DE68A113}" destId="{4E1CE24D-9ED6-4AE2-A227-DD55C9F58974}" srcOrd="1" destOrd="0" presId="urn:microsoft.com/office/officeart/2005/8/layout/orgChart1"/>
    <dgm:cxn modelId="{1612E009-7C8D-4E9A-925C-02A60B2928B8}" type="presParOf" srcId="{A168A31E-060F-4273-BDA5-333795B0A2B4}" destId="{26FBBEC5-3CA3-4A30-93EC-98568D5A1174}" srcOrd="1" destOrd="0" presId="urn:microsoft.com/office/officeart/2005/8/layout/orgChart1"/>
    <dgm:cxn modelId="{EB494900-DE49-448C-9DD8-E299FCF73946}" type="presParOf" srcId="{26FBBEC5-3CA3-4A30-93EC-98568D5A1174}" destId="{4C0D3BA2-4CA4-405B-BFD7-14DED9E93C46}" srcOrd="0" destOrd="0" presId="urn:microsoft.com/office/officeart/2005/8/layout/orgChart1"/>
    <dgm:cxn modelId="{B169E911-FE87-47AB-B698-F491DF370212}" type="presParOf" srcId="{26FBBEC5-3CA3-4A30-93EC-98568D5A1174}" destId="{694DD3FD-9CFC-4142-9463-16EE90308A11}" srcOrd="1" destOrd="0" presId="urn:microsoft.com/office/officeart/2005/8/layout/orgChart1"/>
    <dgm:cxn modelId="{102A0134-8AFA-41EE-8994-835842CB9CF7}" type="presParOf" srcId="{694DD3FD-9CFC-4142-9463-16EE90308A11}" destId="{A78A7782-98AD-4DEB-A273-FD335912C673}" srcOrd="0" destOrd="0" presId="urn:microsoft.com/office/officeart/2005/8/layout/orgChart1"/>
    <dgm:cxn modelId="{12F1B407-E768-47DE-A98B-AC5DD513A865}" type="presParOf" srcId="{A78A7782-98AD-4DEB-A273-FD335912C673}" destId="{28B21E10-9011-4B15-A912-F9B0E937D993}" srcOrd="0" destOrd="0" presId="urn:microsoft.com/office/officeart/2005/8/layout/orgChart1"/>
    <dgm:cxn modelId="{FE00F145-9350-45D5-AD2E-4383A0890CFB}" type="presParOf" srcId="{A78A7782-98AD-4DEB-A273-FD335912C673}" destId="{DD2007FD-2888-487C-801F-805BD4F3931D}" srcOrd="1" destOrd="0" presId="urn:microsoft.com/office/officeart/2005/8/layout/orgChart1"/>
    <dgm:cxn modelId="{E9F2F9F2-CDA6-4E8D-9C2A-23073D7A9F13}" type="presParOf" srcId="{694DD3FD-9CFC-4142-9463-16EE90308A11}" destId="{7FF9A93D-910F-4995-A630-D02F18EE5F9F}" srcOrd="1" destOrd="0" presId="urn:microsoft.com/office/officeart/2005/8/layout/orgChart1"/>
    <dgm:cxn modelId="{D319C0C0-5E84-4451-B851-A96E258CFC16}" type="presParOf" srcId="{694DD3FD-9CFC-4142-9463-16EE90308A11}" destId="{9B7057F9-C181-4661-80CA-8586B93E5E6B}" srcOrd="2" destOrd="0" presId="urn:microsoft.com/office/officeart/2005/8/layout/orgChart1"/>
    <dgm:cxn modelId="{BCFC7C18-4888-46D8-9702-72EFA1F8A5F2}" type="presParOf" srcId="{26FBBEC5-3CA3-4A30-93EC-98568D5A1174}" destId="{351B3B50-F877-4C0E-BE0F-5BB6E5D94100}" srcOrd="2" destOrd="0" presId="urn:microsoft.com/office/officeart/2005/8/layout/orgChart1"/>
    <dgm:cxn modelId="{372C9353-69F4-4315-B595-2C9B7F273BD9}" type="presParOf" srcId="{26FBBEC5-3CA3-4A30-93EC-98568D5A1174}" destId="{C5C466B3-629A-45FF-856E-C6459291C785}" srcOrd="3" destOrd="0" presId="urn:microsoft.com/office/officeart/2005/8/layout/orgChart1"/>
    <dgm:cxn modelId="{68C6279B-6180-4D4E-BB1D-4F9D2CFBF9EF}" type="presParOf" srcId="{C5C466B3-629A-45FF-856E-C6459291C785}" destId="{258FB07D-F320-4081-B042-4E05796771CD}" srcOrd="0" destOrd="0" presId="urn:microsoft.com/office/officeart/2005/8/layout/orgChart1"/>
    <dgm:cxn modelId="{B44C1B36-2606-4952-AE78-9A9A4327F0B1}" type="presParOf" srcId="{258FB07D-F320-4081-B042-4E05796771CD}" destId="{3DD291C5-2EBE-4AEC-87A3-9E85336A00A8}" srcOrd="0" destOrd="0" presId="urn:microsoft.com/office/officeart/2005/8/layout/orgChart1"/>
    <dgm:cxn modelId="{E20C4F6D-C6B5-4F4C-8AF8-57F25F005B4E}" type="presParOf" srcId="{258FB07D-F320-4081-B042-4E05796771CD}" destId="{52E762DB-5F2F-429A-9816-725D0E6EFCC4}" srcOrd="1" destOrd="0" presId="urn:microsoft.com/office/officeart/2005/8/layout/orgChart1"/>
    <dgm:cxn modelId="{2E76AEC5-494B-4BF2-9944-767FC51FB861}" type="presParOf" srcId="{C5C466B3-629A-45FF-856E-C6459291C785}" destId="{9AE23087-83F2-4B9B-958E-F1A4E66FAD2C}" srcOrd="1" destOrd="0" presId="urn:microsoft.com/office/officeart/2005/8/layout/orgChart1"/>
    <dgm:cxn modelId="{A5F2B8A4-F1E0-42D1-9A17-1BA5B560A1E1}" type="presParOf" srcId="{C5C466B3-629A-45FF-856E-C6459291C785}" destId="{8D1D86A6-93F1-44A3-8C62-A4292042BA83}" srcOrd="2" destOrd="0" presId="urn:microsoft.com/office/officeart/2005/8/layout/orgChart1"/>
    <dgm:cxn modelId="{81837717-60E1-498F-A688-84C0B5885E72}" type="presParOf" srcId="{26FBBEC5-3CA3-4A30-93EC-98568D5A1174}" destId="{D665169B-0D22-4988-87F4-69D184D913E6}" srcOrd="4" destOrd="0" presId="urn:microsoft.com/office/officeart/2005/8/layout/orgChart1"/>
    <dgm:cxn modelId="{FE9DB1EB-3843-4651-96CF-E8123B107EDC}" type="presParOf" srcId="{26FBBEC5-3CA3-4A30-93EC-98568D5A1174}" destId="{C1737C10-09ED-4038-BB2E-3EF01ADA139D}" srcOrd="5" destOrd="0" presId="urn:microsoft.com/office/officeart/2005/8/layout/orgChart1"/>
    <dgm:cxn modelId="{59B6D9FB-4E82-46F9-9920-4BA00CD1BA09}" type="presParOf" srcId="{C1737C10-09ED-4038-BB2E-3EF01ADA139D}" destId="{FE4E270B-7C98-48E7-8DC2-55C56BEEB909}" srcOrd="0" destOrd="0" presId="urn:microsoft.com/office/officeart/2005/8/layout/orgChart1"/>
    <dgm:cxn modelId="{7A2A7F7A-ED4E-4EAD-A46C-3B728371FEA4}" type="presParOf" srcId="{FE4E270B-7C98-48E7-8DC2-55C56BEEB909}" destId="{C48514D1-7ED4-48DD-842B-2DFD824379CC}" srcOrd="0" destOrd="0" presId="urn:microsoft.com/office/officeart/2005/8/layout/orgChart1"/>
    <dgm:cxn modelId="{E700F5DF-DA37-44A2-A190-29F27460BA60}" type="presParOf" srcId="{FE4E270B-7C98-48E7-8DC2-55C56BEEB909}" destId="{75F9A35B-B205-41D8-A71E-21C6FB75E7CF}" srcOrd="1" destOrd="0" presId="urn:microsoft.com/office/officeart/2005/8/layout/orgChart1"/>
    <dgm:cxn modelId="{2ED50304-224A-4CEC-8693-5E35D6C5719D}" type="presParOf" srcId="{C1737C10-09ED-4038-BB2E-3EF01ADA139D}" destId="{3656ECB8-319D-40C6-9158-0C63C6708D31}" srcOrd="1" destOrd="0" presId="urn:microsoft.com/office/officeart/2005/8/layout/orgChart1"/>
    <dgm:cxn modelId="{424C6534-A6D0-4E64-AF51-746D7A3E0E78}" type="presParOf" srcId="{C1737C10-09ED-4038-BB2E-3EF01ADA139D}" destId="{B9E49667-A347-43F4-A729-A371BFE5491B}" srcOrd="2" destOrd="0" presId="urn:microsoft.com/office/officeart/2005/8/layout/orgChart1"/>
    <dgm:cxn modelId="{60F337CB-30AB-42AC-9E67-DCC9C1017B4D}" type="presParOf" srcId="{A168A31E-060F-4273-BDA5-333795B0A2B4}" destId="{DE3B3795-1A3E-4A0E-86D3-1292780EAADF}" srcOrd="2" destOrd="0" presId="urn:microsoft.com/office/officeart/2005/8/layout/orgChart1"/>
    <dgm:cxn modelId="{723E0B9D-8D10-4538-B3D5-C121B2CF8C22}" type="presParOf" srcId="{6861D2E8-5252-44E4-B4B8-650AAE1E497E}" destId="{5BF0FF1F-6B04-4903-8295-D5F13F4EA5A3}" srcOrd="8" destOrd="0" presId="urn:microsoft.com/office/officeart/2005/8/layout/orgChart1"/>
    <dgm:cxn modelId="{0C7B51E2-8512-4CA6-B9D0-924F65E06E58}" type="presParOf" srcId="{6861D2E8-5252-44E4-B4B8-650AAE1E497E}" destId="{2FFFA067-EE8F-43FA-87E1-9E70378C0057}" srcOrd="9" destOrd="0" presId="urn:microsoft.com/office/officeart/2005/8/layout/orgChart1"/>
    <dgm:cxn modelId="{4F206EE9-CA12-451F-8D17-6FD80F9BF04A}" type="presParOf" srcId="{2FFFA067-EE8F-43FA-87E1-9E70378C0057}" destId="{6D532EA5-460F-4005-A15B-8C395D1A7404}" srcOrd="0" destOrd="0" presId="urn:microsoft.com/office/officeart/2005/8/layout/orgChart1"/>
    <dgm:cxn modelId="{5F29D260-7996-4B67-A528-6439FF5CC936}" type="presParOf" srcId="{6D532EA5-460F-4005-A15B-8C395D1A7404}" destId="{60691A5B-CF9F-4CF1-B906-F5F9BD27BADF}" srcOrd="0" destOrd="0" presId="urn:microsoft.com/office/officeart/2005/8/layout/orgChart1"/>
    <dgm:cxn modelId="{0DD812C2-1189-47CA-8DFA-06C1B2299CF5}" type="presParOf" srcId="{6D532EA5-460F-4005-A15B-8C395D1A7404}" destId="{8C91D026-90A2-4B57-962A-AE3D95EC2990}" srcOrd="1" destOrd="0" presId="urn:microsoft.com/office/officeart/2005/8/layout/orgChart1"/>
    <dgm:cxn modelId="{9862C804-350E-4A3B-91F6-635A7C8FBD4E}" type="presParOf" srcId="{2FFFA067-EE8F-43FA-87E1-9E70378C0057}" destId="{E4F7D4A7-5C85-4D11-A565-6DAA0D6B3C13}" srcOrd="1" destOrd="0" presId="urn:microsoft.com/office/officeart/2005/8/layout/orgChart1"/>
    <dgm:cxn modelId="{B0ABC0B3-E0B1-4087-9BC2-4E348CC99981}" type="presParOf" srcId="{E4F7D4A7-5C85-4D11-A565-6DAA0D6B3C13}" destId="{FCCD0197-1FC8-4506-A92F-7C77DDCFACBA}" srcOrd="0" destOrd="0" presId="urn:microsoft.com/office/officeart/2005/8/layout/orgChart1"/>
    <dgm:cxn modelId="{90172C8E-6C26-4A2C-B45A-BF41B9F912FA}" type="presParOf" srcId="{E4F7D4A7-5C85-4D11-A565-6DAA0D6B3C13}" destId="{8376E207-E840-4153-B284-06E0095CD821}" srcOrd="1" destOrd="0" presId="urn:microsoft.com/office/officeart/2005/8/layout/orgChart1"/>
    <dgm:cxn modelId="{EE89F8ED-7657-40B0-8FBD-49653DDD1D06}" type="presParOf" srcId="{8376E207-E840-4153-B284-06E0095CD821}" destId="{29B74B6F-4205-4FD1-89CD-437E2DB0D160}" srcOrd="0" destOrd="0" presId="urn:microsoft.com/office/officeart/2005/8/layout/orgChart1"/>
    <dgm:cxn modelId="{6D74559C-E6A2-4522-8DAA-44ABEC42BAF1}" type="presParOf" srcId="{29B74B6F-4205-4FD1-89CD-437E2DB0D160}" destId="{56D980B3-9980-4D0F-8547-6E7740C299D5}" srcOrd="0" destOrd="0" presId="urn:microsoft.com/office/officeart/2005/8/layout/orgChart1"/>
    <dgm:cxn modelId="{BB8E7A3D-C2F6-4A33-A314-F6CC19D8F3E8}" type="presParOf" srcId="{29B74B6F-4205-4FD1-89CD-437E2DB0D160}" destId="{C288F73C-3D3B-4633-B94E-55794C3BFC7F}" srcOrd="1" destOrd="0" presId="urn:microsoft.com/office/officeart/2005/8/layout/orgChart1"/>
    <dgm:cxn modelId="{80D28A19-6B08-4A2D-9979-4558480E1126}" type="presParOf" srcId="{8376E207-E840-4153-B284-06E0095CD821}" destId="{F2F030FC-F677-4E5D-B8A1-1938DC19CB39}" srcOrd="1" destOrd="0" presId="urn:microsoft.com/office/officeart/2005/8/layout/orgChart1"/>
    <dgm:cxn modelId="{F40C0F19-B439-4CDE-81F6-9DCA58103714}" type="presParOf" srcId="{8376E207-E840-4153-B284-06E0095CD821}" destId="{C12E75BB-B08E-4AA9-BB1E-DCBC68DB0FC1}" srcOrd="2" destOrd="0" presId="urn:microsoft.com/office/officeart/2005/8/layout/orgChart1"/>
    <dgm:cxn modelId="{B29AED41-1C2D-4410-BA42-08CDA17B07DE}" type="presParOf" srcId="{E4F7D4A7-5C85-4D11-A565-6DAA0D6B3C13}" destId="{6E81B18B-528C-49E5-9437-143E87082D14}" srcOrd="2" destOrd="0" presId="urn:microsoft.com/office/officeart/2005/8/layout/orgChart1"/>
    <dgm:cxn modelId="{859C012F-543D-4D64-909F-6FD87DC86349}" type="presParOf" srcId="{E4F7D4A7-5C85-4D11-A565-6DAA0D6B3C13}" destId="{9034CF3C-E36B-4E3F-91B1-991DE56FF675}" srcOrd="3" destOrd="0" presId="urn:microsoft.com/office/officeart/2005/8/layout/orgChart1"/>
    <dgm:cxn modelId="{7D8FC715-5257-4F6C-A510-AD7B642C9B37}" type="presParOf" srcId="{9034CF3C-E36B-4E3F-91B1-991DE56FF675}" destId="{D17848C2-BA9E-4542-BEA9-9B162B3EA6DD}" srcOrd="0" destOrd="0" presId="urn:microsoft.com/office/officeart/2005/8/layout/orgChart1"/>
    <dgm:cxn modelId="{27DF4ACC-2A12-4FA6-8CA4-0650FF7B9324}" type="presParOf" srcId="{D17848C2-BA9E-4542-BEA9-9B162B3EA6DD}" destId="{65618E32-CEE2-416A-870D-CED2D10999CB}" srcOrd="0" destOrd="0" presId="urn:microsoft.com/office/officeart/2005/8/layout/orgChart1"/>
    <dgm:cxn modelId="{A5337146-43DE-4344-AEE5-6025035BE0EF}" type="presParOf" srcId="{D17848C2-BA9E-4542-BEA9-9B162B3EA6DD}" destId="{86350D7D-2B5B-4B7D-B715-29BF237B09F5}" srcOrd="1" destOrd="0" presId="urn:microsoft.com/office/officeart/2005/8/layout/orgChart1"/>
    <dgm:cxn modelId="{2554BB22-2E47-4009-81A5-6F9A1627CF16}" type="presParOf" srcId="{9034CF3C-E36B-4E3F-91B1-991DE56FF675}" destId="{9493A95C-25FD-4ACA-9F33-49BE7980258C}" srcOrd="1" destOrd="0" presId="urn:microsoft.com/office/officeart/2005/8/layout/orgChart1"/>
    <dgm:cxn modelId="{6A834F05-EA2D-4647-B3F6-67B7E1BA8781}" type="presParOf" srcId="{9034CF3C-E36B-4E3F-91B1-991DE56FF675}" destId="{E2EF6DE1-7288-4F4B-A8F4-2E2140F545C8}" srcOrd="2" destOrd="0" presId="urn:microsoft.com/office/officeart/2005/8/layout/orgChart1"/>
    <dgm:cxn modelId="{324C6CF3-11E7-4382-8745-CB2D1A122823}" type="presParOf" srcId="{2FFFA067-EE8F-43FA-87E1-9E70378C0057}" destId="{7080F47D-7589-4373-BA97-9E5C64A78664}" srcOrd="2" destOrd="0" presId="urn:microsoft.com/office/officeart/2005/8/layout/orgChart1"/>
    <dgm:cxn modelId="{B5FB2BB1-1AF3-40A5-84ED-2011227ECA7A}" type="presParOf" srcId="{42D4D77E-72D9-45D1-B874-97E8131520E5}" destId="{14F79721-12BD-425F-83CE-E46162D6DB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192BB-3122-44F2-8716-483DD0A6168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36B2D044-30A4-443D-9DE2-C8861AF1EADF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 err="1">
              <a:latin typeface="Arial" panose="020B0604020202020204" pitchFamily="34" charset="0"/>
              <a:cs typeface="Arial" panose="020B0604020202020204" pitchFamily="34" charset="0"/>
            </a:rPr>
            <a:t>TechUpgrade</a:t>
          </a:r>
          <a:endParaRPr lang="en-US" sz="95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project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E043B-254E-4CBB-A1FE-440A016E6EB4}" type="parTrans" cxnId="{3574AAE0-5DB7-47B5-BC8E-E25DC9E84CAF}">
      <dgm:prSet/>
      <dgm:spPr/>
      <dgm:t>
        <a:bodyPr/>
        <a:lstStyle/>
        <a:p>
          <a:endParaRPr lang="nb-NO" sz="1000"/>
        </a:p>
      </dgm:t>
    </dgm:pt>
    <dgm:pt modelId="{23DDAD78-48E8-4360-84BE-F6ADBB49BD06}" type="sibTrans" cxnId="{3574AAE0-5DB7-47B5-BC8E-E25DC9E84CAF}">
      <dgm:prSet/>
      <dgm:spPr/>
      <dgm:t>
        <a:bodyPr/>
        <a:lstStyle/>
        <a:p>
          <a:endParaRPr lang="nb-NO" sz="1000"/>
        </a:p>
      </dgm:t>
    </dgm:pt>
    <dgm:pt modelId="{D07836D6-91CA-4192-9C12-C8F2C876663B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of new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computer system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9EF87-E53F-4229-A8CF-7051F61777D8}" type="parTrans" cxnId="{192DD6E9-42FB-4B81-BA4F-23B118579858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16EEC-FD7E-4CD9-9984-0CC80EBBA6EA}" type="sibTrans" cxnId="{192DD6E9-42FB-4B81-BA4F-23B118579858}">
      <dgm:prSet/>
      <dgm:spPr/>
      <dgm:t>
        <a:bodyPr/>
        <a:lstStyle/>
        <a:p>
          <a:endParaRPr lang="nb-NO" sz="1000"/>
        </a:p>
      </dgm:t>
    </dgm:pt>
    <dgm:pt modelId="{1FC92F18-4866-465D-B8B9-8E73B87DC9AC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Technical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installation of infrastructure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DF1D9-D5E4-4C7D-911B-F479959240D0}" type="parTrans" cxnId="{62EC4D78-5074-4C1B-965F-629D279FD655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88EE4-CFF6-4E0D-8440-F74C6E4E035C}" type="sibTrans" cxnId="{62EC4D78-5074-4C1B-965F-629D279FD655}">
      <dgm:prSet/>
      <dgm:spPr/>
      <dgm:t>
        <a:bodyPr/>
        <a:lstStyle/>
        <a:p>
          <a:endParaRPr lang="nb-NO" sz="1000"/>
        </a:p>
      </dgm:t>
    </dgm:pt>
    <dgm:pt modelId="{272E1AF4-FEE5-4336-BD9B-12557F9D9DC7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Technical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installation of software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4C4AF-E8A7-43FB-BF9A-D5F31E489166}" type="parTrans" cxnId="{638C2A0D-A37E-436E-958E-34F26E0D410E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AFC49-FB96-4BBF-BF97-77A75B28E029}" type="sibTrans" cxnId="{638C2A0D-A37E-436E-958E-34F26E0D410E}">
      <dgm:prSet/>
      <dgm:spPr/>
      <dgm:t>
        <a:bodyPr/>
        <a:lstStyle/>
        <a:p>
          <a:endParaRPr lang="nb-NO" sz="1000"/>
        </a:p>
      </dgm:t>
    </dgm:pt>
    <dgm:pt modelId="{731526B8-F221-4DD9-8B4B-3FEF608CAF0C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Organizational implementation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of system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BA5D0-B440-4A99-91AD-EDA2F4EFC50B}" type="parTrans" cxnId="{83469E05-4CB1-4101-8E38-36DE46706DC3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C0CD4-F807-46CD-91F7-B1098D41D0E1}" type="sibTrans" cxnId="{83469E05-4CB1-4101-8E38-36DE46706DC3}">
      <dgm:prSet/>
      <dgm:spPr/>
      <dgm:t>
        <a:bodyPr/>
        <a:lstStyle/>
        <a:p>
          <a:endParaRPr lang="nb-NO" sz="1000"/>
        </a:p>
      </dgm:t>
    </dgm:pt>
    <dgm:pt modelId="{E01D5284-CC8C-4551-ABEB-984812866CCB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Training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B8B7D-BBCF-4913-9D92-6297E3776275}" type="parTrans" cxnId="{3E989649-5D06-43DD-9BFB-D641129069D2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27366-299D-4790-ADBA-A8DE15BE1149}" type="sibTrans" cxnId="{3E989649-5D06-43DD-9BFB-D641129069D2}">
      <dgm:prSet/>
      <dgm:spPr/>
      <dgm:t>
        <a:bodyPr/>
        <a:lstStyle/>
        <a:p>
          <a:endParaRPr lang="nb-NO" sz="1000"/>
        </a:p>
      </dgm:t>
    </dgm:pt>
    <dgm:pt modelId="{139A9B8C-4B47-4D71-A46E-928959F54991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Needs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assessment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7D235-2F0E-4DF7-9F0F-5C0D46489842}" type="parTrans" cxnId="{72E0913F-4F2A-441A-B396-3DD6C43BA487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A18CF-4FC1-4B1B-B00C-5DCA1BDBB437}" type="sibTrans" cxnId="{72E0913F-4F2A-441A-B396-3DD6C43BA487}">
      <dgm:prSet/>
      <dgm:spPr/>
      <dgm:t>
        <a:bodyPr/>
        <a:lstStyle/>
        <a:p>
          <a:endParaRPr lang="nb-NO" sz="1000"/>
        </a:p>
      </dgm:t>
    </dgm:pt>
    <dgm:pt modelId="{83F979CE-CAAA-46C7-B1C8-A5B892666B12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Development of training materials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608F2-A9E4-4EA7-A175-0BD550CD5CDF}" type="parTrans" cxnId="{C897AC09-1091-424B-9683-E82867896DB3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CE518-BBA3-438B-BE73-58C5ABE93A0E}" type="sibTrans" cxnId="{C897AC09-1091-424B-9683-E82867896DB3}">
      <dgm:prSet/>
      <dgm:spPr/>
      <dgm:t>
        <a:bodyPr/>
        <a:lstStyle/>
        <a:p>
          <a:endParaRPr lang="nb-NO" sz="1000"/>
        </a:p>
      </dgm:t>
    </dgm:pt>
    <dgm:pt modelId="{3B033663-39A2-4FB7-A067-87BB4A71DD66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Delivery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of training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2CE64-AEAA-46AE-9DE7-1217633C604C}" type="parTrans" cxnId="{22BAC4B1-E588-4BF4-B71B-DF6FC07296E5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79EE7-0B46-4DC5-9037-188A16B335EA}" type="sibTrans" cxnId="{22BAC4B1-E588-4BF4-B71B-DF6FC07296E5}">
      <dgm:prSet/>
      <dgm:spPr/>
      <dgm:t>
        <a:bodyPr/>
        <a:lstStyle/>
        <a:p>
          <a:endParaRPr lang="nb-NO" sz="1000"/>
        </a:p>
      </dgm:t>
    </dgm:pt>
    <dgm:pt modelId="{01C73ACF-9176-415F-B45D-296B3491F27C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Organizational changes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3639F-299A-4633-9B65-A5E1F3F9BE01}" type="parTrans" cxnId="{5FE267B8-0F0E-4690-A1BD-34B3E0E2AE1A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36D78-BB0A-4B8F-9536-A4350FE9EE39}" type="sibTrans" cxnId="{5FE267B8-0F0E-4690-A1BD-34B3E0E2AE1A}">
      <dgm:prSet/>
      <dgm:spPr/>
      <dgm:t>
        <a:bodyPr/>
        <a:lstStyle/>
        <a:p>
          <a:endParaRPr lang="nb-NO" sz="1000"/>
        </a:p>
      </dgm:t>
    </dgm:pt>
    <dgm:pt modelId="{29E51919-2521-490E-9C5D-08B6B5E92B02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Needs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assessment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DA718-0DF1-4461-BF5B-6891378E9DFD}" type="parTrans" cxnId="{206D4C39-E441-4281-80E6-FFE887C9AA0D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C0B83-2C66-4CA5-8975-D2ED0C0C45BD}" type="sibTrans" cxnId="{206D4C39-E441-4281-80E6-FFE887C9AA0D}">
      <dgm:prSet/>
      <dgm:spPr/>
      <dgm:t>
        <a:bodyPr/>
        <a:lstStyle/>
        <a:p>
          <a:endParaRPr lang="nb-NO" sz="1000"/>
        </a:p>
      </dgm:t>
    </dgm:pt>
    <dgm:pt modelId="{D3562835-AFF1-453A-8CC6-8172792AE5D4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Planning for changes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FA0DA-5C9E-4E67-A98F-444658CFEB6F}" type="parTrans" cxnId="{1EB33B9C-7B3C-4B23-96B3-C06A15B201A3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718A7-44D8-4C05-8A92-4F53422C87D8}" type="sibTrans" cxnId="{1EB33B9C-7B3C-4B23-96B3-C06A15B201A3}">
      <dgm:prSet/>
      <dgm:spPr/>
      <dgm:t>
        <a:bodyPr/>
        <a:lstStyle/>
        <a:p>
          <a:endParaRPr lang="nb-NO" sz="1000"/>
        </a:p>
      </dgm:t>
    </dgm:pt>
    <dgm:pt modelId="{4258F77E-46A5-42B5-9B05-7C5A9F169FC3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b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of changes 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C23E3-7E4E-46DE-B187-AE139B45800F}" type="parTrans" cxnId="{66A94B27-9ECD-4B0E-9E51-9B702AC705A1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42CBB-F8F2-4E24-8721-5AFA47344410}" type="sibTrans" cxnId="{66A94B27-9ECD-4B0E-9E51-9B702AC705A1}">
      <dgm:prSet/>
      <dgm:spPr/>
      <dgm:t>
        <a:bodyPr/>
        <a:lstStyle/>
        <a:p>
          <a:endParaRPr lang="nb-NO" sz="1000"/>
        </a:p>
      </dgm:t>
    </dgm:pt>
    <dgm:pt modelId="{8F91D823-1E9F-4852-9EEE-9A2E6A91E4BF}">
      <dgm:prSet custT="1"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Evaluation of changes</a:t>
          </a:r>
          <a:endParaRPr lang="nb-NO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25E1E-8593-472E-8E79-78731F3A76F3}" type="parTrans" cxnId="{EF2FA2DC-8BF3-441D-ACF9-5C1F9FF950BA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endParaRPr lang="nb-NO" sz="9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94262-BA84-453F-BB9D-B68D2814EFF9}" type="sibTrans" cxnId="{EF2FA2DC-8BF3-441D-ACF9-5C1F9FF950BA}">
      <dgm:prSet/>
      <dgm:spPr/>
      <dgm:t>
        <a:bodyPr/>
        <a:lstStyle/>
        <a:p>
          <a:endParaRPr lang="nb-NO" sz="1000"/>
        </a:p>
      </dgm:t>
    </dgm:pt>
    <dgm:pt modelId="{E02C06D2-E198-4134-9A26-2FC9135F2710}" type="pres">
      <dgm:prSet presAssocID="{530192BB-3122-44F2-8716-483DD0A616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B2413-58C4-461B-876A-0C857983273A}" type="pres">
      <dgm:prSet presAssocID="{36B2D044-30A4-443D-9DE2-C8861AF1EADF}" presName="hierRoot1" presStyleCnt="0">
        <dgm:presLayoutVars>
          <dgm:hierBranch val="init"/>
        </dgm:presLayoutVars>
      </dgm:prSet>
      <dgm:spPr/>
    </dgm:pt>
    <dgm:pt modelId="{9F9F935D-E6F2-4687-A7A6-EBAE9A947D39}" type="pres">
      <dgm:prSet presAssocID="{36B2D044-30A4-443D-9DE2-C8861AF1EADF}" presName="rootComposite1" presStyleCnt="0"/>
      <dgm:spPr/>
    </dgm:pt>
    <dgm:pt modelId="{0996CDE2-E69A-409D-89E6-1F25EF2DFD61}" type="pres">
      <dgm:prSet presAssocID="{36B2D044-30A4-443D-9DE2-C8861AF1EADF}" presName="rootText1" presStyleLbl="node0" presStyleIdx="0" presStyleCnt="1">
        <dgm:presLayoutVars>
          <dgm:chPref val="3"/>
        </dgm:presLayoutVars>
      </dgm:prSet>
      <dgm:spPr/>
    </dgm:pt>
    <dgm:pt modelId="{7990FF26-90EF-4D87-81B6-1E6C4DD4A4C7}" type="pres">
      <dgm:prSet presAssocID="{36B2D044-30A4-443D-9DE2-C8861AF1EADF}" presName="rootConnector1" presStyleLbl="node1" presStyleIdx="0" presStyleCnt="0"/>
      <dgm:spPr/>
    </dgm:pt>
    <dgm:pt modelId="{7BF829AE-B59A-439F-B111-FCBEA6D9A66A}" type="pres">
      <dgm:prSet presAssocID="{36B2D044-30A4-443D-9DE2-C8861AF1EADF}" presName="hierChild2" presStyleCnt="0"/>
      <dgm:spPr/>
    </dgm:pt>
    <dgm:pt modelId="{835B9A2B-A866-4371-B9D1-8EFBF475DAD2}" type="pres">
      <dgm:prSet presAssocID="{69C9EF87-E53F-4229-A8CF-7051F61777D8}" presName="Name37" presStyleLbl="parChTrans1D2" presStyleIdx="0" presStyleCnt="3"/>
      <dgm:spPr/>
    </dgm:pt>
    <dgm:pt modelId="{2EFAEB93-1EF1-4455-B6D9-9D86EF79E9A7}" type="pres">
      <dgm:prSet presAssocID="{D07836D6-91CA-4192-9C12-C8F2C876663B}" presName="hierRoot2" presStyleCnt="0">
        <dgm:presLayoutVars>
          <dgm:hierBranch val="init"/>
        </dgm:presLayoutVars>
      </dgm:prSet>
      <dgm:spPr/>
    </dgm:pt>
    <dgm:pt modelId="{D66096A8-D93A-452E-AD79-8AECE5AF4D94}" type="pres">
      <dgm:prSet presAssocID="{D07836D6-91CA-4192-9C12-C8F2C876663B}" presName="rootComposite" presStyleCnt="0"/>
      <dgm:spPr/>
    </dgm:pt>
    <dgm:pt modelId="{784DE3DD-666E-4743-B074-CD6A211580DA}" type="pres">
      <dgm:prSet presAssocID="{D07836D6-91CA-4192-9C12-C8F2C876663B}" presName="rootText" presStyleLbl="node2" presStyleIdx="0" presStyleCnt="3">
        <dgm:presLayoutVars>
          <dgm:chPref val="3"/>
        </dgm:presLayoutVars>
      </dgm:prSet>
      <dgm:spPr/>
    </dgm:pt>
    <dgm:pt modelId="{A2B57406-C47F-434E-8936-475FA7E94ADB}" type="pres">
      <dgm:prSet presAssocID="{D07836D6-91CA-4192-9C12-C8F2C876663B}" presName="rootConnector" presStyleLbl="node2" presStyleIdx="0" presStyleCnt="3"/>
      <dgm:spPr/>
    </dgm:pt>
    <dgm:pt modelId="{25B6FAFA-B317-4706-8D2F-9FAFE0B2F4FD}" type="pres">
      <dgm:prSet presAssocID="{D07836D6-91CA-4192-9C12-C8F2C876663B}" presName="hierChild4" presStyleCnt="0"/>
      <dgm:spPr/>
    </dgm:pt>
    <dgm:pt modelId="{F19E7974-4FFA-4158-BEFE-22A80B99A0C7}" type="pres">
      <dgm:prSet presAssocID="{D61DF1D9-D5E4-4C7D-911B-F479959240D0}" presName="Name37" presStyleLbl="parChTrans1D3" presStyleIdx="0" presStyleCnt="10"/>
      <dgm:spPr/>
    </dgm:pt>
    <dgm:pt modelId="{DB44BE63-035A-44DD-B0A9-1B3CF564F444}" type="pres">
      <dgm:prSet presAssocID="{1FC92F18-4866-465D-B8B9-8E73B87DC9AC}" presName="hierRoot2" presStyleCnt="0">
        <dgm:presLayoutVars>
          <dgm:hierBranch val="init"/>
        </dgm:presLayoutVars>
      </dgm:prSet>
      <dgm:spPr/>
    </dgm:pt>
    <dgm:pt modelId="{889AC870-B26B-41E9-888E-0174874BB11D}" type="pres">
      <dgm:prSet presAssocID="{1FC92F18-4866-465D-B8B9-8E73B87DC9AC}" presName="rootComposite" presStyleCnt="0"/>
      <dgm:spPr/>
    </dgm:pt>
    <dgm:pt modelId="{56D5AC76-3186-4EA4-A422-30D6CFE373AA}" type="pres">
      <dgm:prSet presAssocID="{1FC92F18-4866-465D-B8B9-8E73B87DC9AC}" presName="rootText" presStyleLbl="node3" presStyleIdx="0" presStyleCnt="10">
        <dgm:presLayoutVars>
          <dgm:chPref val="3"/>
        </dgm:presLayoutVars>
      </dgm:prSet>
      <dgm:spPr/>
    </dgm:pt>
    <dgm:pt modelId="{FBFC1F29-516C-4566-9AE7-0A60433B4499}" type="pres">
      <dgm:prSet presAssocID="{1FC92F18-4866-465D-B8B9-8E73B87DC9AC}" presName="rootConnector" presStyleLbl="node3" presStyleIdx="0" presStyleCnt="10"/>
      <dgm:spPr/>
    </dgm:pt>
    <dgm:pt modelId="{17C1CD4C-684B-43AC-BEE4-744DD7421484}" type="pres">
      <dgm:prSet presAssocID="{1FC92F18-4866-465D-B8B9-8E73B87DC9AC}" presName="hierChild4" presStyleCnt="0"/>
      <dgm:spPr/>
    </dgm:pt>
    <dgm:pt modelId="{29176D70-FEC0-4A30-8949-0BB7D5B2D052}" type="pres">
      <dgm:prSet presAssocID="{1FC92F18-4866-465D-B8B9-8E73B87DC9AC}" presName="hierChild5" presStyleCnt="0"/>
      <dgm:spPr/>
    </dgm:pt>
    <dgm:pt modelId="{400F61C1-77ED-49E6-B6FF-5122FD9F54EE}" type="pres">
      <dgm:prSet presAssocID="{A9D4C4AF-E8A7-43FB-BF9A-D5F31E489166}" presName="Name37" presStyleLbl="parChTrans1D3" presStyleIdx="1" presStyleCnt="10"/>
      <dgm:spPr/>
    </dgm:pt>
    <dgm:pt modelId="{26CC6A28-DDD2-4767-8F5A-8F394DADA601}" type="pres">
      <dgm:prSet presAssocID="{272E1AF4-FEE5-4336-BD9B-12557F9D9DC7}" presName="hierRoot2" presStyleCnt="0">
        <dgm:presLayoutVars>
          <dgm:hierBranch val="init"/>
        </dgm:presLayoutVars>
      </dgm:prSet>
      <dgm:spPr/>
    </dgm:pt>
    <dgm:pt modelId="{F5135806-6D4C-49F1-B46B-00F420D970EF}" type="pres">
      <dgm:prSet presAssocID="{272E1AF4-FEE5-4336-BD9B-12557F9D9DC7}" presName="rootComposite" presStyleCnt="0"/>
      <dgm:spPr/>
    </dgm:pt>
    <dgm:pt modelId="{7A43A992-9175-4542-B1C5-C24BD071144A}" type="pres">
      <dgm:prSet presAssocID="{272E1AF4-FEE5-4336-BD9B-12557F9D9DC7}" presName="rootText" presStyleLbl="node3" presStyleIdx="1" presStyleCnt="10">
        <dgm:presLayoutVars>
          <dgm:chPref val="3"/>
        </dgm:presLayoutVars>
      </dgm:prSet>
      <dgm:spPr/>
    </dgm:pt>
    <dgm:pt modelId="{26ABD5C3-22E4-4FFC-B514-2E930FBAFC0B}" type="pres">
      <dgm:prSet presAssocID="{272E1AF4-FEE5-4336-BD9B-12557F9D9DC7}" presName="rootConnector" presStyleLbl="node3" presStyleIdx="1" presStyleCnt="10"/>
      <dgm:spPr/>
    </dgm:pt>
    <dgm:pt modelId="{08519981-DBBD-49C7-814E-669428AC760B}" type="pres">
      <dgm:prSet presAssocID="{272E1AF4-FEE5-4336-BD9B-12557F9D9DC7}" presName="hierChild4" presStyleCnt="0"/>
      <dgm:spPr/>
    </dgm:pt>
    <dgm:pt modelId="{AD26C1D4-6D02-41FA-A8E9-D820D3CCDF33}" type="pres">
      <dgm:prSet presAssocID="{272E1AF4-FEE5-4336-BD9B-12557F9D9DC7}" presName="hierChild5" presStyleCnt="0"/>
      <dgm:spPr/>
    </dgm:pt>
    <dgm:pt modelId="{75218CE9-676B-43B9-BCDB-7F732791B701}" type="pres">
      <dgm:prSet presAssocID="{E73BA5D0-B440-4A99-91AD-EDA2F4EFC50B}" presName="Name37" presStyleLbl="parChTrans1D3" presStyleIdx="2" presStyleCnt="10"/>
      <dgm:spPr/>
    </dgm:pt>
    <dgm:pt modelId="{64D8B16B-8B0E-4557-B02B-DEF64AB4DF69}" type="pres">
      <dgm:prSet presAssocID="{731526B8-F221-4DD9-8B4B-3FEF608CAF0C}" presName="hierRoot2" presStyleCnt="0">
        <dgm:presLayoutVars>
          <dgm:hierBranch val="init"/>
        </dgm:presLayoutVars>
      </dgm:prSet>
      <dgm:spPr/>
    </dgm:pt>
    <dgm:pt modelId="{C6330F1B-3F4F-4F84-9828-65DA106FCD57}" type="pres">
      <dgm:prSet presAssocID="{731526B8-F221-4DD9-8B4B-3FEF608CAF0C}" presName="rootComposite" presStyleCnt="0"/>
      <dgm:spPr/>
    </dgm:pt>
    <dgm:pt modelId="{9A5809ED-B027-4F6C-A6E4-55B8828F28C6}" type="pres">
      <dgm:prSet presAssocID="{731526B8-F221-4DD9-8B4B-3FEF608CAF0C}" presName="rootText" presStyleLbl="node3" presStyleIdx="2" presStyleCnt="10">
        <dgm:presLayoutVars>
          <dgm:chPref val="3"/>
        </dgm:presLayoutVars>
      </dgm:prSet>
      <dgm:spPr/>
    </dgm:pt>
    <dgm:pt modelId="{4BF39AB5-8D45-4DE9-AD0E-E65B55C83254}" type="pres">
      <dgm:prSet presAssocID="{731526B8-F221-4DD9-8B4B-3FEF608CAF0C}" presName="rootConnector" presStyleLbl="node3" presStyleIdx="2" presStyleCnt="10"/>
      <dgm:spPr/>
    </dgm:pt>
    <dgm:pt modelId="{E69E6857-BEC4-4F7C-8BBA-399E0412225C}" type="pres">
      <dgm:prSet presAssocID="{731526B8-F221-4DD9-8B4B-3FEF608CAF0C}" presName="hierChild4" presStyleCnt="0"/>
      <dgm:spPr/>
    </dgm:pt>
    <dgm:pt modelId="{923C3B69-D571-491D-82CA-5EF3674D4DF0}" type="pres">
      <dgm:prSet presAssocID="{731526B8-F221-4DD9-8B4B-3FEF608CAF0C}" presName="hierChild5" presStyleCnt="0"/>
      <dgm:spPr/>
    </dgm:pt>
    <dgm:pt modelId="{7973AA49-279A-4174-993F-0A4DA9129CB7}" type="pres">
      <dgm:prSet presAssocID="{D07836D6-91CA-4192-9C12-C8F2C876663B}" presName="hierChild5" presStyleCnt="0"/>
      <dgm:spPr/>
    </dgm:pt>
    <dgm:pt modelId="{CBCAD925-29DC-4043-90B9-5322D2305398}" type="pres">
      <dgm:prSet presAssocID="{61CB8B7D-BBCF-4913-9D92-6297E3776275}" presName="Name37" presStyleLbl="parChTrans1D2" presStyleIdx="1" presStyleCnt="3"/>
      <dgm:spPr/>
    </dgm:pt>
    <dgm:pt modelId="{5C8684FA-091F-488D-BA7A-1AC7B02D6324}" type="pres">
      <dgm:prSet presAssocID="{E01D5284-CC8C-4551-ABEB-984812866CCB}" presName="hierRoot2" presStyleCnt="0">
        <dgm:presLayoutVars>
          <dgm:hierBranch val="init"/>
        </dgm:presLayoutVars>
      </dgm:prSet>
      <dgm:spPr/>
    </dgm:pt>
    <dgm:pt modelId="{B10B4752-5A23-451F-883C-A33DE1411365}" type="pres">
      <dgm:prSet presAssocID="{E01D5284-CC8C-4551-ABEB-984812866CCB}" presName="rootComposite" presStyleCnt="0"/>
      <dgm:spPr/>
    </dgm:pt>
    <dgm:pt modelId="{FDB26C4C-577A-484D-858C-44C5B88E8A0A}" type="pres">
      <dgm:prSet presAssocID="{E01D5284-CC8C-4551-ABEB-984812866CCB}" presName="rootText" presStyleLbl="node2" presStyleIdx="1" presStyleCnt="3">
        <dgm:presLayoutVars>
          <dgm:chPref val="3"/>
        </dgm:presLayoutVars>
      </dgm:prSet>
      <dgm:spPr/>
    </dgm:pt>
    <dgm:pt modelId="{A898A4D2-30B1-47D7-99D6-86020E7C06A7}" type="pres">
      <dgm:prSet presAssocID="{E01D5284-CC8C-4551-ABEB-984812866CCB}" presName="rootConnector" presStyleLbl="node2" presStyleIdx="1" presStyleCnt="3"/>
      <dgm:spPr/>
    </dgm:pt>
    <dgm:pt modelId="{3C4E4997-BAEE-4B04-8296-3C81656484AC}" type="pres">
      <dgm:prSet presAssocID="{E01D5284-CC8C-4551-ABEB-984812866CCB}" presName="hierChild4" presStyleCnt="0"/>
      <dgm:spPr/>
    </dgm:pt>
    <dgm:pt modelId="{72DD00F8-3148-42BE-BAE5-B30ADC8EDD4B}" type="pres">
      <dgm:prSet presAssocID="{2D37D235-2F0E-4DF7-9F0F-5C0D46489842}" presName="Name37" presStyleLbl="parChTrans1D3" presStyleIdx="3" presStyleCnt="10"/>
      <dgm:spPr/>
    </dgm:pt>
    <dgm:pt modelId="{A2BA4715-0311-4243-B283-FE9A3DE8E4E1}" type="pres">
      <dgm:prSet presAssocID="{139A9B8C-4B47-4D71-A46E-928959F54991}" presName="hierRoot2" presStyleCnt="0">
        <dgm:presLayoutVars>
          <dgm:hierBranch val="init"/>
        </dgm:presLayoutVars>
      </dgm:prSet>
      <dgm:spPr/>
    </dgm:pt>
    <dgm:pt modelId="{67145F95-EAA6-4975-A3DF-1E0C7631E399}" type="pres">
      <dgm:prSet presAssocID="{139A9B8C-4B47-4D71-A46E-928959F54991}" presName="rootComposite" presStyleCnt="0"/>
      <dgm:spPr/>
    </dgm:pt>
    <dgm:pt modelId="{99737022-F568-4C3F-84FD-58D64DA75973}" type="pres">
      <dgm:prSet presAssocID="{139A9B8C-4B47-4D71-A46E-928959F54991}" presName="rootText" presStyleLbl="node3" presStyleIdx="3" presStyleCnt="10">
        <dgm:presLayoutVars>
          <dgm:chPref val="3"/>
        </dgm:presLayoutVars>
      </dgm:prSet>
      <dgm:spPr/>
    </dgm:pt>
    <dgm:pt modelId="{E4CAE18B-7D9C-4322-8871-4529982BEF89}" type="pres">
      <dgm:prSet presAssocID="{139A9B8C-4B47-4D71-A46E-928959F54991}" presName="rootConnector" presStyleLbl="node3" presStyleIdx="3" presStyleCnt="10"/>
      <dgm:spPr/>
    </dgm:pt>
    <dgm:pt modelId="{5FD5155D-4086-4D00-B74A-464644ABF932}" type="pres">
      <dgm:prSet presAssocID="{139A9B8C-4B47-4D71-A46E-928959F54991}" presName="hierChild4" presStyleCnt="0"/>
      <dgm:spPr/>
    </dgm:pt>
    <dgm:pt modelId="{5F327AA2-E8DA-4B2E-8C29-C1E77A84B659}" type="pres">
      <dgm:prSet presAssocID="{139A9B8C-4B47-4D71-A46E-928959F54991}" presName="hierChild5" presStyleCnt="0"/>
      <dgm:spPr/>
    </dgm:pt>
    <dgm:pt modelId="{509446E4-6348-4C9E-BA66-7B76C2BC2C73}" type="pres">
      <dgm:prSet presAssocID="{456608F2-A9E4-4EA7-A175-0BD550CD5CDF}" presName="Name37" presStyleLbl="parChTrans1D3" presStyleIdx="4" presStyleCnt="10"/>
      <dgm:spPr/>
    </dgm:pt>
    <dgm:pt modelId="{78BCB13D-8F4A-457D-A223-5A97E4B9944B}" type="pres">
      <dgm:prSet presAssocID="{83F979CE-CAAA-46C7-B1C8-A5B892666B12}" presName="hierRoot2" presStyleCnt="0">
        <dgm:presLayoutVars>
          <dgm:hierBranch val="init"/>
        </dgm:presLayoutVars>
      </dgm:prSet>
      <dgm:spPr/>
    </dgm:pt>
    <dgm:pt modelId="{42C07229-A74B-4EDD-95D6-E16412F0B970}" type="pres">
      <dgm:prSet presAssocID="{83F979CE-CAAA-46C7-B1C8-A5B892666B12}" presName="rootComposite" presStyleCnt="0"/>
      <dgm:spPr/>
    </dgm:pt>
    <dgm:pt modelId="{1D0E2F01-B674-4949-A531-2CEE4D762E23}" type="pres">
      <dgm:prSet presAssocID="{83F979CE-CAAA-46C7-B1C8-A5B892666B12}" presName="rootText" presStyleLbl="node3" presStyleIdx="4" presStyleCnt="10">
        <dgm:presLayoutVars>
          <dgm:chPref val="3"/>
        </dgm:presLayoutVars>
      </dgm:prSet>
      <dgm:spPr/>
    </dgm:pt>
    <dgm:pt modelId="{8C5580C7-FDE0-4645-815D-DB749F2C1A0A}" type="pres">
      <dgm:prSet presAssocID="{83F979CE-CAAA-46C7-B1C8-A5B892666B12}" presName="rootConnector" presStyleLbl="node3" presStyleIdx="4" presStyleCnt="10"/>
      <dgm:spPr/>
    </dgm:pt>
    <dgm:pt modelId="{F9070E3D-8177-41E2-A006-BE7C13FB82D5}" type="pres">
      <dgm:prSet presAssocID="{83F979CE-CAAA-46C7-B1C8-A5B892666B12}" presName="hierChild4" presStyleCnt="0"/>
      <dgm:spPr/>
    </dgm:pt>
    <dgm:pt modelId="{7C281C22-DF54-467A-9E40-CC9313BB320E}" type="pres">
      <dgm:prSet presAssocID="{83F979CE-CAAA-46C7-B1C8-A5B892666B12}" presName="hierChild5" presStyleCnt="0"/>
      <dgm:spPr/>
    </dgm:pt>
    <dgm:pt modelId="{FCFAE767-04DF-4B1C-8070-DAE0AD461FD9}" type="pres">
      <dgm:prSet presAssocID="{4E42CE64-AEAA-46AE-9DE7-1217633C604C}" presName="Name37" presStyleLbl="parChTrans1D3" presStyleIdx="5" presStyleCnt="10"/>
      <dgm:spPr/>
    </dgm:pt>
    <dgm:pt modelId="{E08B9C91-E1BF-436E-945E-439F0F2B30A8}" type="pres">
      <dgm:prSet presAssocID="{3B033663-39A2-4FB7-A067-87BB4A71DD66}" presName="hierRoot2" presStyleCnt="0">
        <dgm:presLayoutVars>
          <dgm:hierBranch val="init"/>
        </dgm:presLayoutVars>
      </dgm:prSet>
      <dgm:spPr/>
    </dgm:pt>
    <dgm:pt modelId="{F449076A-6EA3-45C9-988C-033B33A1F632}" type="pres">
      <dgm:prSet presAssocID="{3B033663-39A2-4FB7-A067-87BB4A71DD66}" presName="rootComposite" presStyleCnt="0"/>
      <dgm:spPr/>
    </dgm:pt>
    <dgm:pt modelId="{BA11EC09-643C-465C-8078-A03815D66C19}" type="pres">
      <dgm:prSet presAssocID="{3B033663-39A2-4FB7-A067-87BB4A71DD66}" presName="rootText" presStyleLbl="node3" presStyleIdx="5" presStyleCnt="10">
        <dgm:presLayoutVars>
          <dgm:chPref val="3"/>
        </dgm:presLayoutVars>
      </dgm:prSet>
      <dgm:spPr/>
    </dgm:pt>
    <dgm:pt modelId="{C4E046D4-D79C-4CED-B62B-F767AEE847E8}" type="pres">
      <dgm:prSet presAssocID="{3B033663-39A2-4FB7-A067-87BB4A71DD66}" presName="rootConnector" presStyleLbl="node3" presStyleIdx="5" presStyleCnt="10"/>
      <dgm:spPr/>
    </dgm:pt>
    <dgm:pt modelId="{4D38C077-32D0-4D0D-A0F7-E65D1C08031D}" type="pres">
      <dgm:prSet presAssocID="{3B033663-39A2-4FB7-A067-87BB4A71DD66}" presName="hierChild4" presStyleCnt="0"/>
      <dgm:spPr/>
    </dgm:pt>
    <dgm:pt modelId="{C8AF2578-24AA-461B-8A8C-D72BDAD99CD4}" type="pres">
      <dgm:prSet presAssocID="{3B033663-39A2-4FB7-A067-87BB4A71DD66}" presName="hierChild5" presStyleCnt="0"/>
      <dgm:spPr/>
    </dgm:pt>
    <dgm:pt modelId="{15D51F0E-1745-466E-90A5-E9360600033C}" type="pres">
      <dgm:prSet presAssocID="{E01D5284-CC8C-4551-ABEB-984812866CCB}" presName="hierChild5" presStyleCnt="0"/>
      <dgm:spPr/>
    </dgm:pt>
    <dgm:pt modelId="{F5C0EA23-29E4-4A37-B627-46DA342111F8}" type="pres">
      <dgm:prSet presAssocID="{1893639F-299A-4633-9B65-A5E1F3F9BE01}" presName="Name37" presStyleLbl="parChTrans1D2" presStyleIdx="2" presStyleCnt="3"/>
      <dgm:spPr/>
    </dgm:pt>
    <dgm:pt modelId="{C3206F7C-DA48-4A07-B16A-3E3CB910E758}" type="pres">
      <dgm:prSet presAssocID="{01C73ACF-9176-415F-B45D-296B3491F27C}" presName="hierRoot2" presStyleCnt="0">
        <dgm:presLayoutVars>
          <dgm:hierBranch val="init"/>
        </dgm:presLayoutVars>
      </dgm:prSet>
      <dgm:spPr/>
    </dgm:pt>
    <dgm:pt modelId="{39D93784-556E-4283-A6F7-0BEE3F51F709}" type="pres">
      <dgm:prSet presAssocID="{01C73ACF-9176-415F-B45D-296B3491F27C}" presName="rootComposite" presStyleCnt="0"/>
      <dgm:spPr/>
    </dgm:pt>
    <dgm:pt modelId="{A6331047-103E-4658-9196-5F60210B61A7}" type="pres">
      <dgm:prSet presAssocID="{01C73ACF-9176-415F-B45D-296B3491F27C}" presName="rootText" presStyleLbl="node2" presStyleIdx="2" presStyleCnt="3">
        <dgm:presLayoutVars>
          <dgm:chPref val="3"/>
        </dgm:presLayoutVars>
      </dgm:prSet>
      <dgm:spPr/>
    </dgm:pt>
    <dgm:pt modelId="{0F483BD2-2D72-4DBC-B502-BD1B98B45DD0}" type="pres">
      <dgm:prSet presAssocID="{01C73ACF-9176-415F-B45D-296B3491F27C}" presName="rootConnector" presStyleLbl="node2" presStyleIdx="2" presStyleCnt="3"/>
      <dgm:spPr/>
    </dgm:pt>
    <dgm:pt modelId="{4CA6238A-364E-4431-9121-7F51D18011AC}" type="pres">
      <dgm:prSet presAssocID="{01C73ACF-9176-415F-B45D-296B3491F27C}" presName="hierChild4" presStyleCnt="0"/>
      <dgm:spPr/>
    </dgm:pt>
    <dgm:pt modelId="{AB5DDD8D-0661-41A2-8D05-34833CE586A3}" type="pres">
      <dgm:prSet presAssocID="{1B2DA718-0DF1-4461-BF5B-6891378E9DFD}" presName="Name37" presStyleLbl="parChTrans1D3" presStyleIdx="6" presStyleCnt="10"/>
      <dgm:spPr/>
    </dgm:pt>
    <dgm:pt modelId="{47D5101E-E5B1-404C-8CA4-7E05A5440A53}" type="pres">
      <dgm:prSet presAssocID="{29E51919-2521-490E-9C5D-08B6B5E92B02}" presName="hierRoot2" presStyleCnt="0">
        <dgm:presLayoutVars>
          <dgm:hierBranch val="init"/>
        </dgm:presLayoutVars>
      </dgm:prSet>
      <dgm:spPr/>
    </dgm:pt>
    <dgm:pt modelId="{9E9A6E09-5F0E-47AC-AE4C-431468E463AC}" type="pres">
      <dgm:prSet presAssocID="{29E51919-2521-490E-9C5D-08B6B5E92B02}" presName="rootComposite" presStyleCnt="0"/>
      <dgm:spPr/>
    </dgm:pt>
    <dgm:pt modelId="{CC2A6063-DE32-4B82-A7B5-C56F0D772AD7}" type="pres">
      <dgm:prSet presAssocID="{29E51919-2521-490E-9C5D-08B6B5E92B02}" presName="rootText" presStyleLbl="node3" presStyleIdx="6" presStyleCnt="10">
        <dgm:presLayoutVars>
          <dgm:chPref val="3"/>
        </dgm:presLayoutVars>
      </dgm:prSet>
      <dgm:spPr/>
    </dgm:pt>
    <dgm:pt modelId="{5F24AB56-0747-4BA1-A8BC-E2CB87D01D5D}" type="pres">
      <dgm:prSet presAssocID="{29E51919-2521-490E-9C5D-08B6B5E92B02}" presName="rootConnector" presStyleLbl="node3" presStyleIdx="6" presStyleCnt="10"/>
      <dgm:spPr/>
    </dgm:pt>
    <dgm:pt modelId="{56FC2E4B-0DFE-4034-9814-3F64C3FBDA66}" type="pres">
      <dgm:prSet presAssocID="{29E51919-2521-490E-9C5D-08B6B5E92B02}" presName="hierChild4" presStyleCnt="0"/>
      <dgm:spPr/>
    </dgm:pt>
    <dgm:pt modelId="{75422FF4-DC35-4669-BC36-03FBCF082372}" type="pres">
      <dgm:prSet presAssocID="{29E51919-2521-490E-9C5D-08B6B5E92B02}" presName="hierChild5" presStyleCnt="0"/>
      <dgm:spPr/>
    </dgm:pt>
    <dgm:pt modelId="{F98EC809-B1B9-4866-808E-9402BB2E36F0}" type="pres">
      <dgm:prSet presAssocID="{FEEFA0DA-5C9E-4E67-A98F-444658CFEB6F}" presName="Name37" presStyleLbl="parChTrans1D3" presStyleIdx="7" presStyleCnt="10"/>
      <dgm:spPr/>
    </dgm:pt>
    <dgm:pt modelId="{1977ED91-009E-4947-9BBE-284775D0AD14}" type="pres">
      <dgm:prSet presAssocID="{D3562835-AFF1-453A-8CC6-8172792AE5D4}" presName="hierRoot2" presStyleCnt="0">
        <dgm:presLayoutVars>
          <dgm:hierBranch val="init"/>
        </dgm:presLayoutVars>
      </dgm:prSet>
      <dgm:spPr/>
    </dgm:pt>
    <dgm:pt modelId="{B3FBCFC1-2924-47EE-8D1F-73473B30940A}" type="pres">
      <dgm:prSet presAssocID="{D3562835-AFF1-453A-8CC6-8172792AE5D4}" presName="rootComposite" presStyleCnt="0"/>
      <dgm:spPr/>
    </dgm:pt>
    <dgm:pt modelId="{278C200C-2CE3-4673-8B6E-A93D0112921B}" type="pres">
      <dgm:prSet presAssocID="{D3562835-AFF1-453A-8CC6-8172792AE5D4}" presName="rootText" presStyleLbl="node3" presStyleIdx="7" presStyleCnt="10">
        <dgm:presLayoutVars>
          <dgm:chPref val="3"/>
        </dgm:presLayoutVars>
      </dgm:prSet>
      <dgm:spPr/>
    </dgm:pt>
    <dgm:pt modelId="{FF918C8C-FE04-4429-9115-EF989BE90685}" type="pres">
      <dgm:prSet presAssocID="{D3562835-AFF1-453A-8CC6-8172792AE5D4}" presName="rootConnector" presStyleLbl="node3" presStyleIdx="7" presStyleCnt="10"/>
      <dgm:spPr/>
    </dgm:pt>
    <dgm:pt modelId="{E0C9C2B5-E8D3-4A2E-8850-8C2461177EB9}" type="pres">
      <dgm:prSet presAssocID="{D3562835-AFF1-453A-8CC6-8172792AE5D4}" presName="hierChild4" presStyleCnt="0"/>
      <dgm:spPr/>
    </dgm:pt>
    <dgm:pt modelId="{F1E9D0CC-BC6B-4CC6-AFF4-094E593B07D1}" type="pres">
      <dgm:prSet presAssocID="{D3562835-AFF1-453A-8CC6-8172792AE5D4}" presName="hierChild5" presStyleCnt="0"/>
      <dgm:spPr/>
    </dgm:pt>
    <dgm:pt modelId="{849D32D3-7F0F-4498-B180-B0E72170B5C4}" type="pres">
      <dgm:prSet presAssocID="{073C23E3-7E4E-46DE-B187-AE139B45800F}" presName="Name37" presStyleLbl="parChTrans1D3" presStyleIdx="8" presStyleCnt="10"/>
      <dgm:spPr/>
    </dgm:pt>
    <dgm:pt modelId="{86AC8DCD-3A4B-46A6-8FDC-D4BCC5AE6DCC}" type="pres">
      <dgm:prSet presAssocID="{4258F77E-46A5-42B5-9B05-7C5A9F169FC3}" presName="hierRoot2" presStyleCnt="0">
        <dgm:presLayoutVars>
          <dgm:hierBranch val="init"/>
        </dgm:presLayoutVars>
      </dgm:prSet>
      <dgm:spPr/>
    </dgm:pt>
    <dgm:pt modelId="{C35461CB-1214-4DD8-83D1-6C6AC6CAF1B1}" type="pres">
      <dgm:prSet presAssocID="{4258F77E-46A5-42B5-9B05-7C5A9F169FC3}" presName="rootComposite" presStyleCnt="0"/>
      <dgm:spPr/>
    </dgm:pt>
    <dgm:pt modelId="{C98E08BC-7A9B-4768-B47D-3EEA3EB29255}" type="pres">
      <dgm:prSet presAssocID="{4258F77E-46A5-42B5-9B05-7C5A9F169FC3}" presName="rootText" presStyleLbl="node3" presStyleIdx="8" presStyleCnt="10">
        <dgm:presLayoutVars>
          <dgm:chPref val="3"/>
        </dgm:presLayoutVars>
      </dgm:prSet>
      <dgm:spPr/>
    </dgm:pt>
    <dgm:pt modelId="{503AB5B7-40A2-4466-8CCE-CDF76FDD7C9D}" type="pres">
      <dgm:prSet presAssocID="{4258F77E-46A5-42B5-9B05-7C5A9F169FC3}" presName="rootConnector" presStyleLbl="node3" presStyleIdx="8" presStyleCnt="10"/>
      <dgm:spPr/>
    </dgm:pt>
    <dgm:pt modelId="{AB101DD2-A03A-40C6-BA29-F62791C75112}" type="pres">
      <dgm:prSet presAssocID="{4258F77E-46A5-42B5-9B05-7C5A9F169FC3}" presName="hierChild4" presStyleCnt="0"/>
      <dgm:spPr/>
    </dgm:pt>
    <dgm:pt modelId="{73F789FE-5BD3-4854-8211-27F987DA4603}" type="pres">
      <dgm:prSet presAssocID="{4258F77E-46A5-42B5-9B05-7C5A9F169FC3}" presName="hierChild5" presStyleCnt="0"/>
      <dgm:spPr/>
    </dgm:pt>
    <dgm:pt modelId="{D3B596B3-521D-4D57-81C6-8C07CEE470FA}" type="pres">
      <dgm:prSet presAssocID="{BCF25E1E-8593-472E-8E79-78731F3A76F3}" presName="Name37" presStyleLbl="parChTrans1D3" presStyleIdx="9" presStyleCnt="10"/>
      <dgm:spPr/>
    </dgm:pt>
    <dgm:pt modelId="{89DACEBD-612A-41B3-BEF7-D294BC9C2F62}" type="pres">
      <dgm:prSet presAssocID="{8F91D823-1E9F-4852-9EEE-9A2E6A91E4BF}" presName="hierRoot2" presStyleCnt="0">
        <dgm:presLayoutVars>
          <dgm:hierBranch val="init"/>
        </dgm:presLayoutVars>
      </dgm:prSet>
      <dgm:spPr/>
    </dgm:pt>
    <dgm:pt modelId="{8F2CAE1F-7BF6-474C-BE5C-7D015B5697CD}" type="pres">
      <dgm:prSet presAssocID="{8F91D823-1E9F-4852-9EEE-9A2E6A91E4BF}" presName="rootComposite" presStyleCnt="0"/>
      <dgm:spPr/>
    </dgm:pt>
    <dgm:pt modelId="{6B56B86A-7B1A-48BB-857C-187B1202000D}" type="pres">
      <dgm:prSet presAssocID="{8F91D823-1E9F-4852-9EEE-9A2E6A91E4BF}" presName="rootText" presStyleLbl="node3" presStyleIdx="9" presStyleCnt="10">
        <dgm:presLayoutVars>
          <dgm:chPref val="3"/>
        </dgm:presLayoutVars>
      </dgm:prSet>
      <dgm:spPr/>
    </dgm:pt>
    <dgm:pt modelId="{54C98B97-5AEC-4653-8015-CF9AD76CDAD4}" type="pres">
      <dgm:prSet presAssocID="{8F91D823-1E9F-4852-9EEE-9A2E6A91E4BF}" presName="rootConnector" presStyleLbl="node3" presStyleIdx="9" presStyleCnt="10"/>
      <dgm:spPr/>
    </dgm:pt>
    <dgm:pt modelId="{F0732336-BC72-4D2F-BD22-01FEA47210B6}" type="pres">
      <dgm:prSet presAssocID="{8F91D823-1E9F-4852-9EEE-9A2E6A91E4BF}" presName="hierChild4" presStyleCnt="0"/>
      <dgm:spPr/>
    </dgm:pt>
    <dgm:pt modelId="{7F423097-6B1A-4EF9-96BF-C9512A98DCCD}" type="pres">
      <dgm:prSet presAssocID="{8F91D823-1E9F-4852-9EEE-9A2E6A91E4BF}" presName="hierChild5" presStyleCnt="0"/>
      <dgm:spPr/>
    </dgm:pt>
    <dgm:pt modelId="{5F53246B-BB35-4F94-BAFA-CF8C53331D1E}" type="pres">
      <dgm:prSet presAssocID="{01C73ACF-9176-415F-B45D-296B3491F27C}" presName="hierChild5" presStyleCnt="0"/>
      <dgm:spPr/>
    </dgm:pt>
    <dgm:pt modelId="{1244ECCC-DFFF-48DF-BEB2-6FD8B2952C08}" type="pres">
      <dgm:prSet presAssocID="{36B2D044-30A4-443D-9DE2-C8861AF1EADF}" presName="hierChild3" presStyleCnt="0"/>
      <dgm:spPr/>
    </dgm:pt>
  </dgm:ptLst>
  <dgm:cxnLst>
    <dgm:cxn modelId="{83469E05-4CB1-4101-8E38-36DE46706DC3}" srcId="{D07836D6-91CA-4192-9C12-C8F2C876663B}" destId="{731526B8-F221-4DD9-8B4B-3FEF608CAF0C}" srcOrd="2" destOrd="0" parTransId="{E73BA5D0-B440-4A99-91AD-EDA2F4EFC50B}" sibTransId="{F16C0CD4-F807-46CD-91F7-B1098D41D0E1}"/>
    <dgm:cxn modelId="{C897AC09-1091-424B-9683-E82867896DB3}" srcId="{E01D5284-CC8C-4551-ABEB-984812866CCB}" destId="{83F979CE-CAAA-46C7-B1C8-A5B892666B12}" srcOrd="1" destOrd="0" parTransId="{456608F2-A9E4-4EA7-A175-0BD550CD5CDF}" sibTransId="{727CE518-BBA3-438B-BE73-58C5ABE93A0E}"/>
    <dgm:cxn modelId="{638C2A0D-A37E-436E-958E-34F26E0D410E}" srcId="{D07836D6-91CA-4192-9C12-C8F2C876663B}" destId="{272E1AF4-FEE5-4336-BD9B-12557F9D9DC7}" srcOrd="1" destOrd="0" parTransId="{A9D4C4AF-E8A7-43FB-BF9A-D5F31E489166}" sibTransId="{8F7AFC49-FB96-4BBF-BF97-77A75B28E029}"/>
    <dgm:cxn modelId="{5C095B19-63CF-4FD3-9851-5159BCA7D23C}" type="presOf" srcId="{36B2D044-30A4-443D-9DE2-C8861AF1EADF}" destId="{7990FF26-90EF-4D87-81B6-1E6C4DD4A4C7}" srcOrd="1" destOrd="0" presId="urn:microsoft.com/office/officeart/2005/8/layout/orgChart1"/>
    <dgm:cxn modelId="{B16F5F1B-6954-49B1-8F3C-E4DEFBA8B972}" type="presOf" srcId="{29E51919-2521-490E-9C5D-08B6B5E92B02}" destId="{5F24AB56-0747-4BA1-A8BC-E2CB87D01D5D}" srcOrd="1" destOrd="0" presId="urn:microsoft.com/office/officeart/2005/8/layout/orgChart1"/>
    <dgm:cxn modelId="{BF11EE24-C69B-45A8-A56E-8E9C59FD7C8D}" type="presOf" srcId="{01C73ACF-9176-415F-B45D-296B3491F27C}" destId="{A6331047-103E-4658-9196-5F60210B61A7}" srcOrd="0" destOrd="0" presId="urn:microsoft.com/office/officeart/2005/8/layout/orgChart1"/>
    <dgm:cxn modelId="{B972D126-4D70-4FA2-8B02-4AD51450F4F6}" type="presOf" srcId="{83F979CE-CAAA-46C7-B1C8-A5B892666B12}" destId="{1D0E2F01-B674-4949-A531-2CEE4D762E23}" srcOrd="0" destOrd="0" presId="urn:microsoft.com/office/officeart/2005/8/layout/orgChart1"/>
    <dgm:cxn modelId="{66A94B27-9ECD-4B0E-9E51-9B702AC705A1}" srcId="{01C73ACF-9176-415F-B45D-296B3491F27C}" destId="{4258F77E-46A5-42B5-9B05-7C5A9F169FC3}" srcOrd="2" destOrd="0" parTransId="{073C23E3-7E4E-46DE-B187-AE139B45800F}" sibTransId="{90342CBB-F8F2-4E24-8721-5AFA47344410}"/>
    <dgm:cxn modelId="{071EC72B-715A-4D60-B131-093AFD400791}" type="presOf" srcId="{69C9EF87-E53F-4229-A8CF-7051F61777D8}" destId="{835B9A2B-A866-4371-B9D1-8EFBF475DAD2}" srcOrd="0" destOrd="0" presId="urn:microsoft.com/office/officeart/2005/8/layout/orgChart1"/>
    <dgm:cxn modelId="{36E61132-5DFD-48FA-B41F-213481C0BB34}" type="presOf" srcId="{731526B8-F221-4DD9-8B4B-3FEF608CAF0C}" destId="{9A5809ED-B027-4F6C-A6E4-55B8828F28C6}" srcOrd="0" destOrd="0" presId="urn:microsoft.com/office/officeart/2005/8/layout/orgChart1"/>
    <dgm:cxn modelId="{206D4C39-E441-4281-80E6-FFE887C9AA0D}" srcId="{01C73ACF-9176-415F-B45D-296B3491F27C}" destId="{29E51919-2521-490E-9C5D-08B6B5E92B02}" srcOrd="0" destOrd="0" parTransId="{1B2DA718-0DF1-4461-BF5B-6891378E9DFD}" sibTransId="{22EC0B83-2C66-4CA5-8975-D2ED0C0C45BD}"/>
    <dgm:cxn modelId="{FD6A8539-52CF-4786-8448-5B362A520130}" type="presOf" srcId="{530192BB-3122-44F2-8716-483DD0A6168C}" destId="{E02C06D2-E198-4134-9A26-2FC9135F2710}" srcOrd="0" destOrd="0" presId="urn:microsoft.com/office/officeart/2005/8/layout/orgChart1"/>
    <dgm:cxn modelId="{72E0913F-4F2A-441A-B396-3DD6C43BA487}" srcId="{E01D5284-CC8C-4551-ABEB-984812866CCB}" destId="{139A9B8C-4B47-4D71-A46E-928959F54991}" srcOrd="0" destOrd="0" parTransId="{2D37D235-2F0E-4DF7-9F0F-5C0D46489842}" sibTransId="{3DFA18CF-4FC1-4B1B-B00C-5DCA1BDBB437}"/>
    <dgm:cxn modelId="{25F1945C-5F73-48A9-93DB-8FBF86BD38B7}" type="presOf" srcId="{E73BA5D0-B440-4A99-91AD-EDA2F4EFC50B}" destId="{75218CE9-676B-43B9-BCDB-7F732791B701}" srcOrd="0" destOrd="0" presId="urn:microsoft.com/office/officeart/2005/8/layout/orgChart1"/>
    <dgm:cxn modelId="{AED22A68-EF3F-4085-933F-329BBB5E667E}" type="presOf" srcId="{3B033663-39A2-4FB7-A067-87BB4A71DD66}" destId="{C4E046D4-D79C-4CED-B62B-F767AEE847E8}" srcOrd="1" destOrd="0" presId="urn:microsoft.com/office/officeart/2005/8/layout/orgChart1"/>
    <dgm:cxn modelId="{3E989649-5D06-43DD-9BFB-D641129069D2}" srcId="{36B2D044-30A4-443D-9DE2-C8861AF1EADF}" destId="{E01D5284-CC8C-4551-ABEB-984812866CCB}" srcOrd="1" destOrd="0" parTransId="{61CB8B7D-BBCF-4913-9D92-6297E3776275}" sibTransId="{B9E27366-299D-4790-ADBA-A8DE15BE1149}"/>
    <dgm:cxn modelId="{BB58AD6D-7E3A-4A02-8B8D-BDC1E007B6A4}" type="presOf" srcId="{29E51919-2521-490E-9C5D-08B6B5E92B02}" destId="{CC2A6063-DE32-4B82-A7B5-C56F0D772AD7}" srcOrd="0" destOrd="0" presId="urn:microsoft.com/office/officeart/2005/8/layout/orgChart1"/>
    <dgm:cxn modelId="{E2D38470-6687-4C48-ACC8-D928C1592A4D}" type="presOf" srcId="{8F91D823-1E9F-4852-9EEE-9A2E6A91E4BF}" destId="{6B56B86A-7B1A-48BB-857C-187B1202000D}" srcOrd="0" destOrd="0" presId="urn:microsoft.com/office/officeart/2005/8/layout/orgChart1"/>
    <dgm:cxn modelId="{11D3E072-B418-4FD4-AED3-105965406F3E}" type="presOf" srcId="{1FC92F18-4866-465D-B8B9-8E73B87DC9AC}" destId="{56D5AC76-3186-4EA4-A422-30D6CFE373AA}" srcOrd="0" destOrd="0" presId="urn:microsoft.com/office/officeart/2005/8/layout/orgChart1"/>
    <dgm:cxn modelId="{AC29C773-8D0A-499B-891A-4728EE858E24}" type="presOf" srcId="{8F91D823-1E9F-4852-9EEE-9A2E6A91E4BF}" destId="{54C98B97-5AEC-4653-8015-CF9AD76CDAD4}" srcOrd="1" destOrd="0" presId="urn:microsoft.com/office/officeart/2005/8/layout/orgChart1"/>
    <dgm:cxn modelId="{8573F954-1FE7-46AC-B696-B0AC47F94504}" type="presOf" srcId="{A9D4C4AF-E8A7-43FB-BF9A-D5F31E489166}" destId="{400F61C1-77ED-49E6-B6FF-5122FD9F54EE}" srcOrd="0" destOrd="0" presId="urn:microsoft.com/office/officeart/2005/8/layout/orgChart1"/>
    <dgm:cxn modelId="{E0733976-4EAF-4DA9-892D-B956AA7F919C}" type="presOf" srcId="{073C23E3-7E4E-46DE-B187-AE139B45800F}" destId="{849D32D3-7F0F-4498-B180-B0E72170B5C4}" srcOrd="0" destOrd="0" presId="urn:microsoft.com/office/officeart/2005/8/layout/orgChart1"/>
    <dgm:cxn modelId="{AC5E5557-BDD0-4B4F-A81B-25C1DF96B8ED}" type="presOf" srcId="{E01D5284-CC8C-4551-ABEB-984812866CCB}" destId="{A898A4D2-30B1-47D7-99D6-86020E7C06A7}" srcOrd="1" destOrd="0" presId="urn:microsoft.com/office/officeart/2005/8/layout/orgChart1"/>
    <dgm:cxn modelId="{62EC4D78-5074-4C1B-965F-629D279FD655}" srcId="{D07836D6-91CA-4192-9C12-C8F2C876663B}" destId="{1FC92F18-4866-465D-B8B9-8E73B87DC9AC}" srcOrd="0" destOrd="0" parTransId="{D61DF1D9-D5E4-4C7D-911B-F479959240D0}" sibTransId="{86F88EE4-CFF6-4E0D-8440-F74C6E4E035C}"/>
    <dgm:cxn modelId="{633C667C-099E-424B-BBE3-567CB2F53FE5}" type="presOf" srcId="{D07836D6-91CA-4192-9C12-C8F2C876663B}" destId="{784DE3DD-666E-4743-B074-CD6A211580DA}" srcOrd="0" destOrd="0" presId="urn:microsoft.com/office/officeart/2005/8/layout/orgChart1"/>
    <dgm:cxn modelId="{84DF307D-48A8-4193-949C-1177CF6C6CA3}" type="presOf" srcId="{4258F77E-46A5-42B5-9B05-7C5A9F169FC3}" destId="{503AB5B7-40A2-4466-8CCE-CDF76FDD7C9D}" srcOrd="1" destOrd="0" presId="urn:microsoft.com/office/officeart/2005/8/layout/orgChart1"/>
    <dgm:cxn modelId="{C2881A80-D27A-496D-AD9A-F9179B7A76E1}" type="presOf" srcId="{36B2D044-30A4-443D-9DE2-C8861AF1EADF}" destId="{0996CDE2-E69A-409D-89E6-1F25EF2DFD61}" srcOrd="0" destOrd="0" presId="urn:microsoft.com/office/officeart/2005/8/layout/orgChart1"/>
    <dgm:cxn modelId="{EBF7FB80-A36D-46C9-96F4-AD6C858847CE}" type="presOf" srcId="{4258F77E-46A5-42B5-9B05-7C5A9F169FC3}" destId="{C98E08BC-7A9B-4768-B47D-3EEA3EB29255}" srcOrd="0" destOrd="0" presId="urn:microsoft.com/office/officeart/2005/8/layout/orgChart1"/>
    <dgm:cxn modelId="{9C12DC81-2C95-4689-8B9A-24C30A804028}" type="presOf" srcId="{1FC92F18-4866-465D-B8B9-8E73B87DC9AC}" destId="{FBFC1F29-516C-4566-9AE7-0A60433B4499}" srcOrd="1" destOrd="0" presId="urn:microsoft.com/office/officeart/2005/8/layout/orgChart1"/>
    <dgm:cxn modelId="{2EDDA983-984E-4D55-BA9F-DA766E2ED8F1}" type="presOf" srcId="{1893639F-299A-4633-9B65-A5E1F3F9BE01}" destId="{F5C0EA23-29E4-4A37-B627-46DA342111F8}" srcOrd="0" destOrd="0" presId="urn:microsoft.com/office/officeart/2005/8/layout/orgChart1"/>
    <dgm:cxn modelId="{7D09918E-2073-44F3-85E3-3B8C59B46EEC}" type="presOf" srcId="{3B033663-39A2-4FB7-A067-87BB4A71DD66}" destId="{BA11EC09-643C-465C-8078-A03815D66C19}" srcOrd="0" destOrd="0" presId="urn:microsoft.com/office/officeart/2005/8/layout/orgChart1"/>
    <dgm:cxn modelId="{55C22091-4D6E-4D55-82CB-12F3F992F602}" type="presOf" srcId="{FEEFA0DA-5C9E-4E67-A98F-444658CFEB6F}" destId="{F98EC809-B1B9-4866-808E-9402BB2E36F0}" srcOrd="0" destOrd="0" presId="urn:microsoft.com/office/officeart/2005/8/layout/orgChart1"/>
    <dgm:cxn modelId="{E1199C91-11E3-4C6F-AF00-F0F5B02E0369}" type="presOf" srcId="{139A9B8C-4B47-4D71-A46E-928959F54991}" destId="{99737022-F568-4C3F-84FD-58D64DA75973}" srcOrd="0" destOrd="0" presId="urn:microsoft.com/office/officeart/2005/8/layout/orgChart1"/>
    <dgm:cxn modelId="{73122492-4D38-4FD0-9500-7876BC6CB4A8}" type="presOf" srcId="{D07836D6-91CA-4192-9C12-C8F2C876663B}" destId="{A2B57406-C47F-434E-8936-475FA7E94ADB}" srcOrd="1" destOrd="0" presId="urn:microsoft.com/office/officeart/2005/8/layout/orgChart1"/>
    <dgm:cxn modelId="{BC6D0C93-C530-48D0-B8B6-22B929E8E36C}" type="presOf" srcId="{272E1AF4-FEE5-4336-BD9B-12557F9D9DC7}" destId="{26ABD5C3-22E4-4FFC-B514-2E930FBAFC0B}" srcOrd="1" destOrd="0" presId="urn:microsoft.com/office/officeart/2005/8/layout/orgChart1"/>
    <dgm:cxn modelId="{8A15C797-3C55-43D7-8715-244FAAFAD37B}" type="presOf" srcId="{D3562835-AFF1-453A-8CC6-8172792AE5D4}" destId="{278C200C-2CE3-4673-8B6E-A93D0112921B}" srcOrd="0" destOrd="0" presId="urn:microsoft.com/office/officeart/2005/8/layout/orgChart1"/>
    <dgm:cxn modelId="{C675E798-4CFA-4D6B-A120-722BA9662658}" type="presOf" srcId="{272E1AF4-FEE5-4336-BD9B-12557F9D9DC7}" destId="{7A43A992-9175-4542-B1C5-C24BD071144A}" srcOrd="0" destOrd="0" presId="urn:microsoft.com/office/officeart/2005/8/layout/orgChart1"/>
    <dgm:cxn modelId="{1EB33B9C-7B3C-4B23-96B3-C06A15B201A3}" srcId="{01C73ACF-9176-415F-B45D-296B3491F27C}" destId="{D3562835-AFF1-453A-8CC6-8172792AE5D4}" srcOrd="1" destOrd="0" parTransId="{FEEFA0DA-5C9E-4E67-A98F-444658CFEB6F}" sibTransId="{469718A7-44D8-4C05-8A92-4F53422C87D8}"/>
    <dgm:cxn modelId="{3FB339AB-8ACD-407A-ABAD-8D843181B290}" type="presOf" srcId="{BCF25E1E-8593-472E-8E79-78731F3A76F3}" destId="{D3B596B3-521D-4D57-81C6-8C07CEE470FA}" srcOrd="0" destOrd="0" presId="urn:microsoft.com/office/officeart/2005/8/layout/orgChart1"/>
    <dgm:cxn modelId="{71EBE4AB-4214-4A1B-89A6-7BBEE7AFACAF}" type="presOf" srcId="{83F979CE-CAAA-46C7-B1C8-A5B892666B12}" destId="{8C5580C7-FDE0-4645-815D-DB749F2C1A0A}" srcOrd="1" destOrd="0" presId="urn:microsoft.com/office/officeart/2005/8/layout/orgChart1"/>
    <dgm:cxn modelId="{22BAC4B1-E588-4BF4-B71B-DF6FC07296E5}" srcId="{E01D5284-CC8C-4551-ABEB-984812866CCB}" destId="{3B033663-39A2-4FB7-A067-87BB4A71DD66}" srcOrd="2" destOrd="0" parTransId="{4E42CE64-AEAA-46AE-9DE7-1217633C604C}" sibTransId="{80D79EE7-0B46-4DC5-9037-188A16B335EA}"/>
    <dgm:cxn modelId="{5653EDB7-8D48-4369-B9AF-E4D8F0F6C21D}" type="presOf" srcId="{4E42CE64-AEAA-46AE-9DE7-1217633C604C}" destId="{FCFAE767-04DF-4B1C-8070-DAE0AD461FD9}" srcOrd="0" destOrd="0" presId="urn:microsoft.com/office/officeart/2005/8/layout/orgChart1"/>
    <dgm:cxn modelId="{5FE267B8-0F0E-4690-A1BD-34B3E0E2AE1A}" srcId="{36B2D044-30A4-443D-9DE2-C8861AF1EADF}" destId="{01C73ACF-9176-415F-B45D-296B3491F27C}" srcOrd="2" destOrd="0" parTransId="{1893639F-299A-4633-9B65-A5E1F3F9BE01}" sibTransId="{D1736D78-BB0A-4B8F-9536-A4350FE9EE39}"/>
    <dgm:cxn modelId="{4F695BC7-5AB8-4E1D-A7F5-ECD2C8086D45}" type="presOf" srcId="{D61DF1D9-D5E4-4C7D-911B-F479959240D0}" destId="{F19E7974-4FFA-4158-BEFE-22A80B99A0C7}" srcOrd="0" destOrd="0" presId="urn:microsoft.com/office/officeart/2005/8/layout/orgChart1"/>
    <dgm:cxn modelId="{2B2AEFCA-FE13-4719-9B2D-A935E45D34F1}" type="presOf" srcId="{01C73ACF-9176-415F-B45D-296B3491F27C}" destId="{0F483BD2-2D72-4DBC-B502-BD1B98B45DD0}" srcOrd="1" destOrd="0" presId="urn:microsoft.com/office/officeart/2005/8/layout/orgChart1"/>
    <dgm:cxn modelId="{7A2D14D3-C7F4-495E-B5CE-FA48C71DDF6F}" type="presOf" srcId="{731526B8-F221-4DD9-8B4B-3FEF608CAF0C}" destId="{4BF39AB5-8D45-4DE9-AD0E-E65B55C83254}" srcOrd="1" destOrd="0" presId="urn:microsoft.com/office/officeart/2005/8/layout/orgChart1"/>
    <dgm:cxn modelId="{EF2FA2DC-8BF3-441D-ACF9-5C1F9FF950BA}" srcId="{01C73ACF-9176-415F-B45D-296B3491F27C}" destId="{8F91D823-1E9F-4852-9EEE-9A2E6A91E4BF}" srcOrd="3" destOrd="0" parTransId="{BCF25E1E-8593-472E-8E79-78731F3A76F3}" sibTransId="{0B894262-BA84-453F-BB9D-B68D2814EFF9}"/>
    <dgm:cxn modelId="{3574AAE0-5DB7-47B5-BC8E-E25DC9E84CAF}" srcId="{530192BB-3122-44F2-8716-483DD0A6168C}" destId="{36B2D044-30A4-443D-9DE2-C8861AF1EADF}" srcOrd="0" destOrd="0" parTransId="{463E043B-254E-4CBB-A1FE-440A016E6EB4}" sibTransId="{23DDAD78-48E8-4360-84BE-F6ADBB49BD06}"/>
    <dgm:cxn modelId="{7F427CE3-C9AE-4B84-B9E8-F3D285DBC9E6}" type="presOf" srcId="{61CB8B7D-BBCF-4913-9D92-6297E3776275}" destId="{CBCAD925-29DC-4043-90B9-5322D2305398}" srcOrd="0" destOrd="0" presId="urn:microsoft.com/office/officeart/2005/8/layout/orgChart1"/>
    <dgm:cxn modelId="{58B936E4-DE11-412E-8BDD-DEFF4615CB6D}" type="presOf" srcId="{2D37D235-2F0E-4DF7-9F0F-5C0D46489842}" destId="{72DD00F8-3148-42BE-BAE5-B30ADC8EDD4B}" srcOrd="0" destOrd="0" presId="urn:microsoft.com/office/officeart/2005/8/layout/orgChart1"/>
    <dgm:cxn modelId="{F36408E7-AE9E-48C2-9057-88673FD8C473}" type="presOf" srcId="{139A9B8C-4B47-4D71-A46E-928959F54991}" destId="{E4CAE18B-7D9C-4322-8871-4529982BEF89}" srcOrd="1" destOrd="0" presId="urn:microsoft.com/office/officeart/2005/8/layout/orgChart1"/>
    <dgm:cxn modelId="{06BAABE8-D632-41BD-9EC6-D84637756C40}" type="presOf" srcId="{456608F2-A9E4-4EA7-A175-0BD550CD5CDF}" destId="{509446E4-6348-4C9E-BA66-7B76C2BC2C73}" srcOrd="0" destOrd="0" presId="urn:microsoft.com/office/officeart/2005/8/layout/orgChart1"/>
    <dgm:cxn modelId="{192DD6E9-42FB-4B81-BA4F-23B118579858}" srcId="{36B2D044-30A4-443D-9DE2-C8861AF1EADF}" destId="{D07836D6-91CA-4192-9C12-C8F2C876663B}" srcOrd="0" destOrd="0" parTransId="{69C9EF87-E53F-4229-A8CF-7051F61777D8}" sibTransId="{F2D16EEC-FD7E-4CD9-9984-0CC80EBBA6EA}"/>
    <dgm:cxn modelId="{A8C97FF1-C0BA-47C5-BA5B-1DC0278EAD5E}" type="presOf" srcId="{1B2DA718-0DF1-4461-BF5B-6891378E9DFD}" destId="{AB5DDD8D-0661-41A2-8D05-34833CE586A3}" srcOrd="0" destOrd="0" presId="urn:microsoft.com/office/officeart/2005/8/layout/orgChart1"/>
    <dgm:cxn modelId="{D9A5C9F1-790D-47EA-9C69-B176C6C92ECE}" type="presOf" srcId="{E01D5284-CC8C-4551-ABEB-984812866CCB}" destId="{FDB26C4C-577A-484D-858C-44C5B88E8A0A}" srcOrd="0" destOrd="0" presId="urn:microsoft.com/office/officeart/2005/8/layout/orgChart1"/>
    <dgm:cxn modelId="{29FDA0FB-1102-4F95-B46F-64BC2840A882}" type="presOf" srcId="{D3562835-AFF1-453A-8CC6-8172792AE5D4}" destId="{FF918C8C-FE04-4429-9115-EF989BE90685}" srcOrd="1" destOrd="0" presId="urn:microsoft.com/office/officeart/2005/8/layout/orgChart1"/>
    <dgm:cxn modelId="{175B41BF-E7FC-4118-937D-33F5248F7BE2}" type="presParOf" srcId="{E02C06D2-E198-4134-9A26-2FC9135F2710}" destId="{AADB2413-58C4-461B-876A-0C857983273A}" srcOrd="0" destOrd="0" presId="urn:microsoft.com/office/officeart/2005/8/layout/orgChart1"/>
    <dgm:cxn modelId="{EF5A650F-0E3F-4C1A-9BE0-DDCB99A5CDD3}" type="presParOf" srcId="{AADB2413-58C4-461B-876A-0C857983273A}" destId="{9F9F935D-E6F2-4687-A7A6-EBAE9A947D39}" srcOrd="0" destOrd="0" presId="urn:microsoft.com/office/officeart/2005/8/layout/orgChart1"/>
    <dgm:cxn modelId="{6C87080E-9F72-437F-8182-42608A9E7C68}" type="presParOf" srcId="{9F9F935D-E6F2-4687-A7A6-EBAE9A947D39}" destId="{0996CDE2-E69A-409D-89E6-1F25EF2DFD61}" srcOrd="0" destOrd="0" presId="urn:microsoft.com/office/officeart/2005/8/layout/orgChart1"/>
    <dgm:cxn modelId="{A7128A22-03F5-4119-A54C-1F58821F2B2D}" type="presParOf" srcId="{9F9F935D-E6F2-4687-A7A6-EBAE9A947D39}" destId="{7990FF26-90EF-4D87-81B6-1E6C4DD4A4C7}" srcOrd="1" destOrd="0" presId="urn:microsoft.com/office/officeart/2005/8/layout/orgChart1"/>
    <dgm:cxn modelId="{89379EA0-F142-44CF-A247-238F13BE02C5}" type="presParOf" srcId="{AADB2413-58C4-461B-876A-0C857983273A}" destId="{7BF829AE-B59A-439F-B111-FCBEA6D9A66A}" srcOrd="1" destOrd="0" presId="urn:microsoft.com/office/officeart/2005/8/layout/orgChart1"/>
    <dgm:cxn modelId="{52374818-0D09-4F35-8BF3-E2F6292DD30B}" type="presParOf" srcId="{7BF829AE-B59A-439F-B111-FCBEA6D9A66A}" destId="{835B9A2B-A866-4371-B9D1-8EFBF475DAD2}" srcOrd="0" destOrd="0" presId="urn:microsoft.com/office/officeart/2005/8/layout/orgChart1"/>
    <dgm:cxn modelId="{A5E25F0A-C19D-4238-B6FD-FBF7DC7BD8C6}" type="presParOf" srcId="{7BF829AE-B59A-439F-B111-FCBEA6D9A66A}" destId="{2EFAEB93-1EF1-4455-B6D9-9D86EF79E9A7}" srcOrd="1" destOrd="0" presId="urn:microsoft.com/office/officeart/2005/8/layout/orgChart1"/>
    <dgm:cxn modelId="{28A92068-A5AE-41B3-A03E-3A4EE18EDD66}" type="presParOf" srcId="{2EFAEB93-1EF1-4455-B6D9-9D86EF79E9A7}" destId="{D66096A8-D93A-452E-AD79-8AECE5AF4D94}" srcOrd="0" destOrd="0" presId="urn:microsoft.com/office/officeart/2005/8/layout/orgChart1"/>
    <dgm:cxn modelId="{CF317A6D-A36C-4E63-821C-253BF0AE332C}" type="presParOf" srcId="{D66096A8-D93A-452E-AD79-8AECE5AF4D94}" destId="{784DE3DD-666E-4743-B074-CD6A211580DA}" srcOrd="0" destOrd="0" presId="urn:microsoft.com/office/officeart/2005/8/layout/orgChart1"/>
    <dgm:cxn modelId="{243AEC2D-3E97-484C-A0EE-DEC0FF18B71B}" type="presParOf" srcId="{D66096A8-D93A-452E-AD79-8AECE5AF4D94}" destId="{A2B57406-C47F-434E-8936-475FA7E94ADB}" srcOrd="1" destOrd="0" presId="urn:microsoft.com/office/officeart/2005/8/layout/orgChart1"/>
    <dgm:cxn modelId="{E44307BF-6670-4C56-B5FE-1D16726802DD}" type="presParOf" srcId="{2EFAEB93-1EF1-4455-B6D9-9D86EF79E9A7}" destId="{25B6FAFA-B317-4706-8D2F-9FAFE0B2F4FD}" srcOrd="1" destOrd="0" presId="urn:microsoft.com/office/officeart/2005/8/layout/orgChart1"/>
    <dgm:cxn modelId="{6C6887B4-9529-4ABD-A65A-06480154B131}" type="presParOf" srcId="{25B6FAFA-B317-4706-8D2F-9FAFE0B2F4FD}" destId="{F19E7974-4FFA-4158-BEFE-22A80B99A0C7}" srcOrd="0" destOrd="0" presId="urn:microsoft.com/office/officeart/2005/8/layout/orgChart1"/>
    <dgm:cxn modelId="{D4B2B0BE-EDE3-416E-9F2E-F731C29A4755}" type="presParOf" srcId="{25B6FAFA-B317-4706-8D2F-9FAFE0B2F4FD}" destId="{DB44BE63-035A-44DD-B0A9-1B3CF564F444}" srcOrd="1" destOrd="0" presId="urn:microsoft.com/office/officeart/2005/8/layout/orgChart1"/>
    <dgm:cxn modelId="{485B2AB6-2399-4392-AD3C-2230AC969B73}" type="presParOf" srcId="{DB44BE63-035A-44DD-B0A9-1B3CF564F444}" destId="{889AC870-B26B-41E9-888E-0174874BB11D}" srcOrd="0" destOrd="0" presId="urn:microsoft.com/office/officeart/2005/8/layout/orgChart1"/>
    <dgm:cxn modelId="{3BC1DE9C-9986-482F-B4FA-E267045C97D0}" type="presParOf" srcId="{889AC870-B26B-41E9-888E-0174874BB11D}" destId="{56D5AC76-3186-4EA4-A422-30D6CFE373AA}" srcOrd="0" destOrd="0" presId="urn:microsoft.com/office/officeart/2005/8/layout/orgChart1"/>
    <dgm:cxn modelId="{1EF1B047-F1F1-494C-ABA2-4BB99264B0E6}" type="presParOf" srcId="{889AC870-B26B-41E9-888E-0174874BB11D}" destId="{FBFC1F29-516C-4566-9AE7-0A60433B4499}" srcOrd="1" destOrd="0" presId="urn:microsoft.com/office/officeart/2005/8/layout/orgChart1"/>
    <dgm:cxn modelId="{F9E0A184-544F-4AFE-BFB8-63741EED8308}" type="presParOf" srcId="{DB44BE63-035A-44DD-B0A9-1B3CF564F444}" destId="{17C1CD4C-684B-43AC-BEE4-744DD7421484}" srcOrd="1" destOrd="0" presId="urn:microsoft.com/office/officeart/2005/8/layout/orgChart1"/>
    <dgm:cxn modelId="{8C74126E-F3B2-438B-9C27-224CC85FF693}" type="presParOf" srcId="{DB44BE63-035A-44DD-B0A9-1B3CF564F444}" destId="{29176D70-FEC0-4A30-8949-0BB7D5B2D052}" srcOrd="2" destOrd="0" presId="urn:microsoft.com/office/officeart/2005/8/layout/orgChart1"/>
    <dgm:cxn modelId="{33FDA800-DDFB-475D-89DF-144634C1B985}" type="presParOf" srcId="{25B6FAFA-B317-4706-8D2F-9FAFE0B2F4FD}" destId="{400F61C1-77ED-49E6-B6FF-5122FD9F54EE}" srcOrd="2" destOrd="0" presId="urn:microsoft.com/office/officeart/2005/8/layout/orgChart1"/>
    <dgm:cxn modelId="{DD594EFE-A17F-4F29-8A73-40570243ADB5}" type="presParOf" srcId="{25B6FAFA-B317-4706-8D2F-9FAFE0B2F4FD}" destId="{26CC6A28-DDD2-4767-8F5A-8F394DADA601}" srcOrd="3" destOrd="0" presId="urn:microsoft.com/office/officeart/2005/8/layout/orgChart1"/>
    <dgm:cxn modelId="{263BEE49-936C-452B-990F-38D9F5150410}" type="presParOf" srcId="{26CC6A28-DDD2-4767-8F5A-8F394DADA601}" destId="{F5135806-6D4C-49F1-B46B-00F420D970EF}" srcOrd="0" destOrd="0" presId="urn:microsoft.com/office/officeart/2005/8/layout/orgChart1"/>
    <dgm:cxn modelId="{619F24BD-D1B9-491A-9995-9A49ABB9BE62}" type="presParOf" srcId="{F5135806-6D4C-49F1-B46B-00F420D970EF}" destId="{7A43A992-9175-4542-B1C5-C24BD071144A}" srcOrd="0" destOrd="0" presId="urn:microsoft.com/office/officeart/2005/8/layout/orgChart1"/>
    <dgm:cxn modelId="{1F6A5AFD-AD4E-46E4-A8EA-0EECAED9F23C}" type="presParOf" srcId="{F5135806-6D4C-49F1-B46B-00F420D970EF}" destId="{26ABD5C3-22E4-4FFC-B514-2E930FBAFC0B}" srcOrd="1" destOrd="0" presId="urn:microsoft.com/office/officeart/2005/8/layout/orgChart1"/>
    <dgm:cxn modelId="{89DE83D4-3805-48B8-BDA3-4F3A89D1B87B}" type="presParOf" srcId="{26CC6A28-DDD2-4767-8F5A-8F394DADA601}" destId="{08519981-DBBD-49C7-814E-669428AC760B}" srcOrd="1" destOrd="0" presId="urn:microsoft.com/office/officeart/2005/8/layout/orgChart1"/>
    <dgm:cxn modelId="{7922FE9B-13A2-4518-ABBA-1FF2C4DEC2E0}" type="presParOf" srcId="{26CC6A28-DDD2-4767-8F5A-8F394DADA601}" destId="{AD26C1D4-6D02-41FA-A8E9-D820D3CCDF33}" srcOrd="2" destOrd="0" presId="urn:microsoft.com/office/officeart/2005/8/layout/orgChart1"/>
    <dgm:cxn modelId="{D892E816-7750-4E26-936B-B8E7339141E9}" type="presParOf" srcId="{25B6FAFA-B317-4706-8D2F-9FAFE0B2F4FD}" destId="{75218CE9-676B-43B9-BCDB-7F732791B701}" srcOrd="4" destOrd="0" presId="urn:microsoft.com/office/officeart/2005/8/layout/orgChart1"/>
    <dgm:cxn modelId="{72E2F515-6348-488E-9AC5-9C3F23B1D24C}" type="presParOf" srcId="{25B6FAFA-B317-4706-8D2F-9FAFE0B2F4FD}" destId="{64D8B16B-8B0E-4557-B02B-DEF64AB4DF69}" srcOrd="5" destOrd="0" presId="urn:microsoft.com/office/officeart/2005/8/layout/orgChart1"/>
    <dgm:cxn modelId="{F0C2B6DF-380F-42BC-9034-8F3D0CC6A65F}" type="presParOf" srcId="{64D8B16B-8B0E-4557-B02B-DEF64AB4DF69}" destId="{C6330F1B-3F4F-4F84-9828-65DA106FCD57}" srcOrd="0" destOrd="0" presId="urn:microsoft.com/office/officeart/2005/8/layout/orgChart1"/>
    <dgm:cxn modelId="{ECC199FC-50EC-400C-A83B-8E403744E98D}" type="presParOf" srcId="{C6330F1B-3F4F-4F84-9828-65DA106FCD57}" destId="{9A5809ED-B027-4F6C-A6E4-55B8828F28C6}" srcOrd="0" destOrd="0" presId="urn:microsoft.com/office/officeart/2005/8/layout/orgChart1"/>
    <dgm:cxn modelId="{554C95FC-F368-4F9A-BBE6-E33D6DB96A33}" type="presParOf" srcId="{C6330F1B-3F4F-4F84-9828-65DA106FCD57}" destId="{4BF39AB5-8D45-4DE9-AD0E-E65B55C83254}" srcOrd="1" destOrd="0" presId="urn:microsoft.com/office/officeart/2005/8/layout/orgChart1"/>
    <dgm:cxn modelId="{0D9034DB-F7BF-4074-81C4-2A7854C0C725}" type="presParOf" srcId="{64D8B16B-8B0E-4557-B02B-DEF64AB4DF69}" destId="{E69E6857-BEC4-4F7C-8BBA-399E0412225C}" srcOrd="1" destOrd="0" presId="urn:microsoft.com/office/officeart/2005/8/layout/orgChart1"/>
    <dgm:cxn modelId="{B36F4301-6393-4CDD-BAA3-EB35A5681792}" type="presParOf" srcId="{64D8B16B-8B0E-4557-B02B-DEF64AB4DF69}" destId="{923C3B69-D571-491D-82CA-5EF3674D4DF0}" srcOrd="2" destOrd="0" presId="urn:microsoft.com/office/officeart/2005/8/layout/orgChart1"/>
    <dgm:cxn modelId="{BC3BF7FF-616E-496E-B213-16895881FAB7}" type="presParOf" srcId="{2EFAEB93-1EF1-4455-B6D9-9D86EF79E9A7}" destId="{7973AA49-279A-4174-993F-0A4DA9129CB7}" srcOrd="2" destOrd="0" presId="urn:microsoft.com/office/officeart/2005/8/layout/orgChart1"/>
    <dgm:cxn modelId="{4A498261-1652-408A-B1FF-47F4CB247EB3}" type="presParOf" srcId="{7BF829AE-B59A-439F-B111-FCBEA6D9A66A}" destId="{CBCAD925-29DC-4043-90B9-5322D2305398}" srcOrd="2" destOrd="0" presId="urn:microsoft.com/office/officeart/2005/8/layout/orgChart1"/>
    <dgm:cxn modelId="{7F6D8420-9DC3-4783-B967-6817E6D136F2}" type="presParOf" srcId="{7BF829AE-B59A-439F-B111-FCBEA6D9A66A}" destId="{5C8684FA-091F-488D-BA7A-1AC7B02D6324}" srcOrd="3" destOrd="0" presId="urn:microsoft.com/office/officeart/2005/8/layout/orgChart1"/>
    <dgm:cxn modelId="{D37ED9D6-AA2B-4139-902F-A9452A9E2441}" type="presParOf" srcId="{5C8684FA-091F-488D-BA7A-1AC7B02D6324}" destId="{B10B4752-5A23-451F-883C-A33DE1411365}" srcOrd="0" destOrd="0" presId="urn:microsoft.com/office/officeart/2005/8/layout/orgChart1"/>
    <dgm:cxn modelId="{D4C5AD34-B09D-47C1-8625-A31B3F9E54A6}" type="presParOf" srcId="{B10B4752-5A23-451F-883C-A33DE1411365}" destId="{FDB26C4C-577A-484D-858C-44C5B88E8A0A}" srcOrd="0" destOrd="0" presId="urn:microsoft.com/office/officeart/2005/8/layout/orgChart1"/>
    <dgm:cxn modelId="{73065A2E-702F-4A0E-82D5-28142487D58E}" type="presParOf" srcId="{B10B4752-5A23-451F-883C-A33DE1411365}" destId="{A898A4D2-30B1-47D7-99D6-86020E7C06A7}" srcOrd="1" destOrd="0" presId="urn:microsoft.com/office/officeart/2005/8/layout/orgChart1"/>
    <dgm:cxn modelId="{489CE5AB-D5F4-4131-A5AE-ECAE33752FE7}" type="presParOf" srcId="{5C8684FA-091F-488D-BA7A-1AC7B02D6324}" destId="{3C4E4997-BAEE-4B04-8296-3C81656484AC}" srcOrd="1" destOrd="0" presId="urn:microsoft.com/office/officeart/2005/8/layout/orgChart1"/>
    <dgm:cxn modelId="{9D505354-C94F-4681-9105-4F9CE8C1B654}" type="presParOf" srcId="{3C4E4997-BAEE-4B04-8296-3C81656484AC}" destId="{72DD00F8-3148-42BE-BAE5-B30ADC8EDD4B}" srcOrd="0" destOrd="0" presId="urn:microsoft.com/office/officeart/2005/8/layout/orgChart1"/>
    <dgm:cxn modelId="{DCDE496E-16FA-46C0-AD47-09954663291E}" type="presParOf" srcId="{3C4E4997-BAEE-4B04-8296-3C81656484AC}" destId="{A2BA4715-0311-4243-B283-FE9A3DE8E4E1}" srcOrd="1" destOrd="0" presId="urn:microsoft.com/office/officeart/2005/8/layout/orgChart1"/>
    <dgm:cxn modelId="{399BC4D0-D094-45EF-90DA-BD0758911BC0}" type="presParOf" srcId="{A2BA4715-0311-4243-B283-FE9A3DE8E4E1}" destId="{67145F95-EAA6-4975-A3DF-1E0C7631E399}" srcOrd="0" destOrd="0" presId="urn:microsoft.com/office/officeart/2005/8/layout/orgChart1"/>
    <dgm:cxn modelId="{B4EC18C9-9A9D-4A86-A237-F8C644108159}" type="presParOf" srcId="{67145F95-EAA6-4975-A3DF-1E0C7631E399}" destId="{99737022-F568-4C3F-84FD-58D64DA75973}" srcOrd="0" destOrd="0" presId="urn:microsoft.com/office/officeart/2005/8/layout/orgChart1"/>
    <dgm:cxn modelId="{13C2988D-E271-4C32-8733-329804B0BF0D}" type="presParOf" srcId="{67145F95-EAA6-4975-A3DF-1E0C7631E399}" destId="{E4CAE18B-7D9C-4322-8871-4529982BEF89}" srcOrd="1" destOrd="0" presId="urn:microsoft.com/office/officeart/2005/8/layout/orgChart1"/>
    <dgm:cxn modelId="{AF112F47-F037-4F77-9A71-B9D9DD68451D}" type="presParOf" srcId="{A2BA4715-0311-4243-B283-FE9A3DE8E4E1}" destId="{5FD5155D-4086-4D00-B74A-464644ABF932}" srcOrd="1" destOrd="0" presId="urn:microsoft.com/office/officeart/2005/8/layout/orgChart1"/>
    <dgm:cxn modelId="{DCB5AA64-5F37-46E8-925D-289006C657E7}" type="presParOf" srcId="{A2BA4715-0311-4243-B283-FE9A3DE8E4E1}" destId="{5F327AA2-E8DA-4B2E-8C29-C1E77A84B659}" srcOrd="2" destOrd="0" presId="urn:microsoft.com/office/officeart/2005/8/layout/orgChart1"/>
    <dgm:cxn modelId="{23750265-A333-4ABD-844F-3F8CC24EDBE8}" type="presParOf" srcId="{3C4E4997-BAEE-4B04-8296-3C81656484AC}" destId="{509446E4-6348-4C9E-BA66-7B76C2BC2C73}" srcOrd="2" destOrd="0" presId="urn:microsoft.com/office/officeart/2005/8/layout/orgChart1"/>
    <dgm:cxn modelId="{41FAD86F-0BF5-4709-8532-B7CE13573857}" type="presParOf" srcId="{3C4E4997-BAEE-4B04-8296-3C81656484AC}" destId="{78BCB13D-8F4A-457D-A223-5A97E4B9944B}" srcOrd="3" destOrd="0" presId="urn:microsoft.com/office/officeart/2005/8/layout/orgChart1"/>
    <dgm:cxn modelId="{101BE399-0204-4F3A-93E6-C3CCC610BF1C}" type="presParOf" srcId="{78BCB13D-8F4A-457D-A223-5A97E4B9944B}" destId="{42C07229-A74B-4EDD-95D6-E16412F0B970}" srcOrd="0" destOrd="0" presId="urn:microsoft.com/office/officeart/2005/8/layout/orgChart1"/>
    <dgm:cxn modelId="{C638D9E5-FF87-4A43-9B03-675B38AC86CF}" type="presParOf" srcId="{42C07229-A74B-4EDD-95D6-E16412F0B970}" destId="{1D0E2F01-B674-4949-A531-2CEE4D762E23}" srcOrd="0" destOrd="0" presId="urn:microsoft.com/office/officeart/2005/8/layout/orgChart1"/>
    <dgm:cxn modelId="{6A69FE73-8D68-4E4F-9883-5AEACFC0AB86}" type="presParOf" srcId="{42C07229-A74B-4EDD-95D6-E16412F0B970}" destId="{8C5580C7-FDE0-4645-815D-DB749F2C1A0A}" srcOrd="1" destOrd="0" presId="urn:microsoft.com/office/officeart/2005/8/layout/orgChart1"/>
    <dgm:cxn modelId="{04CF2B7C-65BB-48AF-AD38-B0EA062E9158}" type="presParOf" srcId="{78BCB13D-8F4A-457D-A223-5A97E4B9944B}" destId="{F9070E3D-8177-41E2-A006-BE7C13FB82D5}" srcOrd="1" destOrd="0" presId="urn:microsoft.com/office/officeart/2005/8/layout/orgChart1"/>
    <dgm:cxn modelId="{3540E23B-CBDB-464F-8E5D-7D4AF4AFE505}" type="presParOf" srcId="{78BCB13D-8F4A-457D-A223-5A97E4B9944B}" destId="{7C281C22-DF54-467A-9E40-CC9313BB320E}" srcOrd="2" destOrd="0" presId="urn:microsoft.com/office/officeart/2005/8/layout/orgChart1"/>
    <dgm:cxn modelId="{7B9C1B62-A0C1-4673-8713-92C869B85582}" type="presParOf" srcId="{3C4E4997-BAEE-4B04-8296-3C81656484AC}" destId="{FCFAE767-04DF-4B1C-8070-DAE0AD461FD9}" srcOrd="4" destOrd="0" presId="urn:microsoft.com/office/officeart/2005/8/layout/orgChart1"/>
    <dgm:cxn modelId="{4F2AD0A2-B19B-4F0C-83E7-21AB90CCC41C}" type="presParOf" srcId="{3C4E4997-BAEE-4B04-8296-3C81656484AC}" destId="{E08B9C91-E1BF-436E-945E-439F0F2B30A8}" srcOrd="5" destOrd="0" presId="urn:microsoft.com/office/officeart/2005/8/layout/orgChart1"/>
    <dgm:cxn modelId="{FC878EF1-58A9-414A-9E5D-7F93B613433F}" type="presParOf" srcId="{E08B9C91-E1BF-436E-945E-439F0F2B30A8}" destId="{F449076A-6EA3-45C9-988C-033B33A1F632}" srcOrd="0" destOrd="0" presId="urn:microsoft.com/office/officeart/2005/8/layout/orgChart1"/>
    <dgm:cxn modelId="{024188BC-1683-47E3-9686-85ADD954E44C}" type="presParOf" srcId="{F449076A-6EA3-45C9-988C-033B33A1F632}" destId="{BA11EC09-643C-465C-8078-A03815D66C19}" srcOrd="0" destOrd="0" presId="urn:microsoft.com/office/officeart/2005/8/layout/orgChart1"/>
    <dgm:cxn modelId="{613893B1-277A-4C66-B017-74E22EF7F3A8}" type="presParOf" srcId="{F449076A-6EA3-45C9-988C-033B33A1F632}" destId="{C4E046D4-D79C-4CED-B62B-F767AEE847E8}" srcOrd="1" destOrd="0" presId="urn:microsoft.com/office/officeart/2005/8/layout/orgChart1"/>
    <dgm:cxn modelId="{7B0E43DB-0024-4143-868D-18F3EF21BC37}" type="presParOf" srcId="{E08B9C91-E1BF-436E-945E-439F0F2B30A8}" destId="{4D38C077-32D0-4D0D-A0F7-E65D1C08031D}" srcOrd="1" destOrd="0" presId="urn:microsoft.com/office/officeart/2005/8/layout/orgChart1"/>
    <dgm:cxn modelId="{0AC4A3C4-D4BC-401E-854E-28A6A7421777}" type="presParOf" srcId="{E08B9C91-E1BF-436E-945E-439F0F2B30A8}" destId="{C8AF2578-24AA-461B-8A8C-D72BDAD99CD4}" srcOrd="2" destOrd="0" presId="urn:microsoft.com/office/officeart/2005/8/layout/orgChart1"/>
    <dgm:cxn modelId="{24760AE8-0A8D-494E-B3CB-3A0E9FFC96DD}" type="presParOf" srcId="{5C8684FA-091F-488D-BA7A-1AC7B02D6324}" destId="{15D51F0E-1745-466E-90A5-E9360600033C}" srcOrd="2" destOrd="0" presId="urn:microsoft.com/office/officeart/2005/8/layout/orgChart1"/>
    <dgm:cxn modelId="{F1222C4E-3D2A-49E7-A77B-F2186DCA1F59}" type="presParOf" srcId="{7BF829AE-B59A-439F-B111-FCBEA6D9A66A}" destId="{F5C0EA23-29E4-4A37-B627-46DA342111F8}" srcOrd="4" destOrd="0" presId="urn:microsoft.com/office/officeart/2005/8/layout/orgChart1"/>
    <dgm:cxn modelId="{093FF9B1-7A8B-47F3-85B9-E2CC3DDA4E7C}" type="presParOf" srcId="{7BF829AE-B59A-439F-B111-FCBEA6D9A66A}" destId="{C3206F7C-DA48-4A07-B16A-3E3CB910E758}" srcOrd="5" destOrd="0" presId="urn:microsoft.com/office/officeart/2005/8/layout/orgChart1"/>
    <dgm:cxn modelId="{5CDCD370-99F8-4699-AA36-EA2C47F3EF08}" type="presParOf" srcId="{C3206F7C-DA48-4A07-B16A-3E3CB910E758}" destId="{39D93784-556E-4283-A6F7-0BEE3F51F709}" srcOrd="0" destOrd="0" presId="urn:microsoft.com/office/officeart/2005/8/layout/orgChart1"/>
    <dgm:cxn modelId="{F1687764-A26C-45BB-9E7A-6FE1B69EFF98}" type="presParOf" srcId="{39D93784-556E-4283-A6F7-0BEE3F51F709}" destId="{A6331047-103E-4658-9196-5F60210B61A7}" srcOrd="0" destOrd="0" presId="urn:microsoft.com/office/officeart/2005/8/layout/orgChart1"/>
    <dgm:cxn modelId="{BF2105F7-0177-4EF9-8BD6-CED09306F937}" type="presParOf" srcId="{39D93784-556E-4283-A6F7-0BEE3F51F709}" destId="{0F483BD2-2D72-4DBC-B502-BD1B98B45DD0}" srcOrd="1" destOrd="0" presId="urn:microsoft.com/office/officeart/2005/8/layout/orgChart1"/>
    <dgm:cxn modelId="{7B176528-3460-44B3-9069-AC2E56552FAC}" type="presParOf" srcId="{C3206F7C-DA48-4A07-B16A-3E3CB910E758}" destId="{4CA6238A-364E-4431-9121-7F51D18011AC}" srcOrd="1" destOrd="0" presId="urn:microsoft.com/office/officeart/2005/8/layout/orgChart1"/>
    <dgm:cxn modelId="{02EC4928-59E4-4C73-9C10-15A3F8F96582}" type="presParOf" srcId="{4CA6238A-364E-4431-9121-7F51D18011AC}" destId="{AB5DDD8D-0661-41A2-8D05-34833CE586A3}" srcOrd="0" destOrd="0" presId="urn:microsoft.com/office/officeart/2005/8/layout/orgChart1"/>
    <dgm:cxn modelId="{1598D2DA-AE33-42C4-8F05-2AC38C4CDDD0}" type="presParOf" srcId="{4CA6238A-364E-4431-9121-7F51D18011AC}" destId="{47D5101E-E5B1-404C-8CA4-7E05A5440A53}" srcOrd="1" destOrd="0" presId="urn:microsoft.com/office/officeart/2005/8/layout/orgChart1"/>
    <dgm:cxn modelId="{040A3C84-97CA-4DF2-980E-845DE7771DCD}" type="presParOf" srcId="{47D5101E-E5B1-404C-8CA4-7E05A5440A53}" destId="{9E9A6E09-5F0E-47AC-AE4C-431468E463AC}" srcOrd="0" destOrd="0" presId="urn:microsoft.com/office/officeart/2005/8/layout/orgChart1"/>
    <dgm:cxn modelId="{19D796EA-0AE4-4ACE-B270-F31D66C61AB0}" type="presParOf" srcId="{9E9A6E09-5F0E-47AC-AE4C-431468E463AC}" destId="{CC2A6063-DE32-4B82-A7B5-C56F0D772AD7}" srcOrd="0" destOrd="0" presId="urn:microsoft.com/office/officeart/2005/8/layout/orgChart1"/>
    <dgm:cxn modelId="{CC6CA95B-30D7-4073-8464-02ECCDD29776}" type="presParOf" srcId="{9E9A6E09-5F0E-47AC-AE4C-431468E463AC}" destId="{5F24AB56-0747-4BA1-A8BC-E2CB87D01D5D}" srcOrd="1" destOrd="0" presId="urn:microsoft.com/office/officeart/2005/8/layout/orgChart1"/>
    <dgm:cxn modelId="{0092C2D0-97D9-464B-84E3-43A1444DB976}" type="presParOf" srcId="{47D5101E-E5B1-404C-8CA4-7E05A5440A53}" destId="{56FC2E4B-0DFE-4034-9814-3F64C3FBDA66}" srcOrd="1" destOrd="0" presId="urn:microsoft.com/office/officeart/2005/8/layout/orgChart1"/>
    <dgm:cxn modelId="{0A4D23CD-AC80-4E15-8981-F48A94C1C622}" type="presParOf" srcId="{47D5101E-E5B1-404C-8CA4-7E05A5440A53}" destId="{75422FF4-DC35-4669-BC36-03FBCF082372}" srcOrd="2" destOrd="0" presId="urn:microsoft.com/office/officeart/2005/8/layout/orgChart1"/>
    <dgm:cxn modelId="{DC1CF60B-0A53-4B90-9A9B-3F8CBC784498}" type="presParOf" srcId="{4CA6238A-364E-4431-9121-7F51D18011AC}" destId="{F98EC809-B1B9-4866-808E-9402BB2E36F0}" srcOrd="2" destOrd="0" presId="urn:microsoft.com/office/officeart/2005/8/layout/orgChart1"/>
    <dgm:cxn modelId="{E5CB41A6-93E2-452B-B547-EF59C80D35BF}" type="presParOf" srcId="{4CA6238A-364E-4431-9121-7F51D18011AC}" destId="{1977ED91-009E-4947-9BBE-284775D0AD14}" srcOrd="3" destOrd="0" presId="urn:microsoft.com/office/officeart/2005/8/layout/orgChart1"/>
    <dgm:cxn modelId="{333943BB-4895-403C-A65E-821302BA0A71}" type="presParOf" srcId="{1977ED91-009E-4947-9BBE-284775D0AD14}" destId="{B3FBCFC1-2924-47EE-8D1F-73473B30940A}" srcOrd="0" destOrd="0" presId="urn:microsoft.com/office/officeart/2005/8/layout/orgChart1"/>
    <dgm:cxn modelId="{55913229-FFC6-4F77-8514-FA9204158D42}" type="presParOf" srcId="{B3FBCFC1-2924-47EE-8D1F-73473B30940A}" destId="{278C200C-2CE3-4673-8B6E-A93D0112921B}" srcOrd="0" destOrd="0" presId="urn:microsoft.com/office/officeart/2005/8/layout/orgChart1"/>
    <dgm:cxn modelId="{29CA221B-C842-42C2-816F-BC388543DB29}" type="presParOf" srcId="{B3FBCFC1-2924-47EE-8D1F-73473B30940A}" destId="{FF918C8C-FE04-4429-9115-EF989BE90685}" srcOrd="1" destOrd="0" presId="urn:microsoft.com/office/officeart/2005/8/layout/orgChart1"/>
    <dgm:cxn modelId="{BAB3FA2B-F113-44F0-88FD-6F32BDDC34B5}" type="presParOf" srcId="{1977ED91-009E-4947-9BBE-284775D0AD14}" destId="{E0C9C2B5-E8D3-4A2E-8850-8C2461177EB9}" srcOrd="1" destOrd="0" presId="urn:microsoft.com/office/officeart/2005/8/layout/orgChart1"/>
    <dgm:cxn modelId="{B19124B1-5EDE-45EE-AA46-DC7EA7238F30}" type="presParOf" srcId="{1977ED91-009E-4947-9BBE-284775D0AD14}" destId="{F1E9D0CC-BC6B-4CC6-AFF4-094E593B07D1}" srcOrd="2" destOrd="0" presId="urn:microsoft.com/office/officeart/2005/8/layout/orgChart1"/>
    <dgm:cxn modelId="{F320131E-9E32-4EFB-B81B-4F0188C0EDDF}" type="presParOf" srcId="{4CA6238A-364E-4431-9121-7F51D18011AC}" destId="{849D32D3-7F0F-4498-B180-B0E72170B5C4}" srcOrd="4" destOrd="0" presId="urn:microsoft.com/office/officeart/2005/8/layout/orgChart1"/>
    <dgm:cxn modelId="{7941DA69-43B7-4658-AA46-52D37E1E1E5E}" type="presParOf" srcId="{4CA6238A-364E-4431-9121-7F51D18011AC}" destId="{86AC8DCD-3A4B-46A6-8FDC-D4BCC5AE6DCC}" srcOrd="5" destOrd="0" presId="urn:microsoft.com/office/officeart/2005/8/layout/orgChart1"/>
    <dgm:cxn modelId="{62DEEA9B-5688-4D07-84F8-6AC42418A1D6}" type="presParOf" srcId="{86AC8DCD-3A4B-46A6-8FDC-D4BCC5AE6DCC}" destId="{C35461CB-1214-4DD8-83D1-6C6AC6CAF1B1}" srcOrd="0" destOrd="0" presId="urn:microsoft.com/office/officeart/2005/8/layout/orgChart1"/>
    <dgm:cxn modelId="{64AE6150-A55B-4C30-91EE-EED60421AB94}" type="presParOf" srcId="{C35461CB-1214-4DD8-83D1-6C6AC6CAF1B1}" destId="{C98E08BC-7A9B-4768-B47D-3EEA3EB29255}" srcOrd="0" destOrd="0" presId="urn:microsoft.com/office/officeart/2005/8/layout/orgChart1"/>
    <dgm:cxn modelId="{32347992-D384-43B2-8008-F824BF60775D}" type="presParOf" srcId="{C35461CB-1214-4DD8-83D1-6C6AC6CAF1B1}" destId="{503AB5B7-40A2-4466-8CCE-CDF76FDD7C9D}" srcOrd="1" destOrd="0" presId="urn:microsoft.com/office/officeart/2005/8/layout/orgChart1"/>
    <dgm:cxn modelId="{42652A73-7F91-4600-ADB9-C6E5F66623FD}" type="presParOf" srcId="{86AC8DCD-3A4B-46A6-8FDC-D4BCC5AE6DCC}" destId="{AB101DD2-A03A-40C6-BA29-F62791C75112}" srcOrd="1" destOrd="0" presId="urn:microsoft.com/office/officeart/2005/8/layout/orgChart1"/>
    <dgm:cxn modelId="{E92578C9-3082-40D7-AC0F-81084760FD9A}" type="presParOf" srcId="{86AC8DCD-3A4B-46A6-8FDC-D4BCC5AE6DCC}" destId="{73F789FE-5BD3-4854-8211-27F987DA4603}" srcOrd="2" destOrd="0" presId="urn:microsoft.com/office/officeart/2005/8/layout/orgChart1"/>
    <dgm:cxn modelId="{5B4B231F-AB12-40C7-A69B-A6A0C57CF2B7}" type="presParOf" srcId="{4CA6238A-364E-4431-9121-7F51D18011AC}" destId="{D3B596B3-521D-4D57-81C6-8C07CEE470FA}" srcOrd="6" destOrd="0" presId="urn:microsoft.com/office/officeart/2005/8/layout/orgChart1"/>
    <dgm:cxn modelId="{BC4520C2-63E6-47F4-A7F3-DE28122A6F13}" type="presParOf" srcId="{4CA6238A-364E-4431-9121-7F51D18011AC}" destId="{89DACEBD-612A-41B3-BEF7-D294BC9C2F62}" srcOrd="7" destOrd="0" presId="urn:microsoft.com/office/officeart/2005/8/layout/orgChart1"/>
    <dgm:cxn modelId="{07AD620D-E16C-431E-953C-8E5F2DCB5476}" type="presParOf" srcId="{89DACEBD-612A-41B3-BEF7-D294BC9C2F62}" destId="{8F2CAE1F-7BF6-474C-BE5C-7D015B5697CD}" srcOrd="0" destOrd="0" presId="urn:microsoft.com/office/officeart/2005/8/layout/orgChart1"/>
    <dgm:cxn modelId="{0D5D65FC-9097-40E6-BD6F-C715A75951AB}" type="presParOf" srcId="{8F2CAE1F-7BF6-474C-BE5C-7D015B5697CD}" destId="{6B56B86A-7B1A-48BB-857C-187B1202000D}" srcOrd="0" destOrd="0" presId="urn:microsoft.com/office/officeart/2005/8/layout/orgChart1"/>
    <dgm:cxn modelId="{15B00AD4-FBD1-42A2-8579-03CE8613ABE3}" type="presParOf" srcId="{8F2CAE1F-7BF6-474C-BE5C-7D015B5697CD}" destId="{54C98B97-5AEC-4653-8015-CF9AD76CDAD4}" srcOrd="1" destOrd="0" presId="urn:microsoft.com/office/officeart/2005/8/layout/orgChart1"/>
    <dgm:cxn modelId="{98F61C28-DEF8-4768-B846-28245BAF60BB}" type="presParOf" srcId="{89DACEBD-612A-41B3-BEF7-D294BC9C2F62}" destId="{F0732336-BC72-4D2F-BD22-01FEA47210B6}" srcOrd="1" destOrd="0" presId="urn:microsoft.com/office/officeart/2005/8/layout/orgChart1"/>
    <dgm:cxn modelId="{0F4441BA-2DC4-4C8B-A04C-7A7329C2AABF}" type="presParOf" srcId="{89DACEBD-612A-41B3-BEF7-D294BC9C2F62}" destId="{7F423097-6B1A-4EF9-96BF-C9512A98DCCD}" srcOrd="2" destOrd="0" presId="urn:microsoft.com/office/officeart/2005/8/layout/orgChart1"/>
    <dgm:cxn modelId="{CDD184F0-70CA-4064-B155-6E42E5A738FB}" type="presParOf" srcId="{C3206F7C-DA48-4A07-B16A-3E3CB910E758}" destId="{5F53246B-BB35-4F94-BAFA-CF8C53331D1E}" srcOrd="2" destOrd="0" presId="urn:microsoft.com/office/officeart/2005/8/layout/orgChart1"/>
    <dgm:cxn modelId="{CC8BBD49-A9CC-4915-9D56-F01FA04C0544}" type="presParOf" srcId="{AADB2413-58C4-461B-876A-0C857983273A}" destId="{1244ECCC-DFFF-48DF-BEB2-6FD8B2952C0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B18B-528C-49E5-9437-143E87082D14}">
      <dsp:nvSpPr>
        <dsp:cNvPr id="0" name=""/>
        <dsp:cNvSpPr/>
      </dsp:nvSpPr>
      <dsp:spPr>
        <a:xfrm>
          <a:off x="4745420" y="1202114"/>
          <a:ext cx="144081" cy="112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835"/>
              </a:lnTo>
              <a:lnTo>
                <a:pt x="144081" y="112383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D0197-1FC8-4506-A92F-7C77DDCFACBA}">
      <dsp:nvSpPr>
        <dsp:cNvPr id="0" name=""/>
        <dsp:cNvSpPr/>
      </dsp:nvSpPr>
      <dsp:spPr>
        <a:xfrm>
          <a:off x="4745420" y="1202114"/>
          <a:ext cx="144081" cy="44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49"/>
              </a:lnTo>
              <a:lnTo>
                <a:pt x="144081" y="441849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FF1F-6B04-4903-8295-D5F13F4EA5A3}">
      <dsp:nvSpPr>
        <dsp:cNvPr id="0" name=""/>
        <dsp:cNvSpPr/>
      </dsp:nvSpPr>
      <dsp:spPr>
        <a:xfrm>
          <a:off x="2805124" y="520129"/>
          <a:ext cx="2324513" cy="20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56"/>
              </a:lnTo>
              <a:lnTo>
                <a:pt x="2324513" y="100856"/>
              </a:lnTo>
              <a:lnTo>
                <a:pt x="2324513" y="2017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5169B-0D22-4988-87F4-69D184D913E6}">
      <dsp:nvSpPr>
        <dsp:cNvPr id="0" name=""/>
        <dsp:cNvSpPr/>
      </dsp:nvSpPr>
      <dsp:spPr>
        <a:xfrm>
          <a:off x="3583163" y="1202114"/>
          <a:ext cx="144081" cy="1805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820"/>
              </a:lnTo>
              <a:lnTo>
                <a:pt x="144081" y="1805820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B3B50-F877-4C0E-BE0F-5BB6E5D94100}">
      <dsp:nvSpPr>
        <dsp:cNvPr id="0" name=""/>
        <dsp:cNvSpPr/>
      </dsp:nvSpPr>
      <dsp:spPr>
        <a:xfrm>
          <a:off x="3583163" y="1202114"/>
          <a:ext cx="144081" cy="112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835"/>
              </a:lnTo>
              <a:lnTo>
                <a:pt x="144081" y="112383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D3BA2-4CA4-405B-BFD7-14DED9E93C46}">
      <dsp:nvSpPr>
        <dsp:cNvPr id="0" name=""/>
        <dsp:cNvSpPr/>
      </dsp:nvSpPr>
      <dsp:spPr>
        <a:xfrm>
          <a:off x="3583163" y="1202114"/>
          <a:ext cx="144081" cy="44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49"/>
              </a:lnTo>
              <a:lnTo>
                <a:pt x="144081" y="441849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CDCFE-5EC9-41D7-80AA-B1F1A3B01994}">
      <dsp:nvSpPr>
        <dsp:cNvPr id="0" name=""/>
        <dsp:cNvSpPr/>
      </dsp:nvSpPr>
      <dsp:spPr>
        <a:xfrm>
          <a:off x="2805124" y="520129"/>
          <a:ext cx="1162256" cy="20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56"/>
              </a:lnTo>
              <a:lnTo>
                <a:pt x="1162256" y="100856"/>
              </a:lnTo>
              <a:lnTo>
                <a:pt x="1162256" y="2017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DC2EF-B172-4F00-B65A-C4828408E383}">
      <dsp:nvSpPr>
        <dsp:cNvPr id="0" name=""/>
        <dsp:cNvSpPr/>
      </dsp:nvSpPr>
      <dsp:spPr>
        <a:xfrm>
          <a:off x="2420907" y="1202114"/>
          <a:ext cx="144081" cy="3169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791"/>
              </a:lnTo>
              <a:lnTo>
                <a:pt x="144081" y="3169791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6D558-7BFB-4A71-B4E8-7DB1A49A89FC}">
      <dsp:nvSpPr>
        <dsp:cNvPr id="0" name=""/>
        <dsp:cNvSpPr/>
      </dsp:nvSpPr>
      <dsp:spPr>
        <a:xfrm>
          <a:off x="2420907" y="1202114"/>
          <a:ext cx="144081" cy="2487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805"/>
              </a:lnTo>
              <a:lnTo>
                <a:pt x="144081" y="248780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96592-9995-4369-8F27-6816ADC4A2CC}">
      <dsp:nvSpPr>
        <dsp:cNvPr id="0" name=""/>
        <dsp:cNvSpPr/>
      </dsp:nvSpPr>
      <dsp:spPr>
        <a:xfrm>
          <a:off x="2420907" y="1202114"/>
          <a:ext cx="144081" cy="1805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820"/>
              </a:lnTo>
              <a:lnTo>
                <a:pt x="144081" y="1805820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F78C-1001-4AF0-BC14-C2A49DBC572C}">
      <dsp:nvSpPr>
        <dsp:cNvPr id="0" name=""/>
        <dsp:cNvSpPr/>
      </dsp:nvSpPr>
      <dsp:spPr>
        <a:xfrm>
          <a:off x="2420907" y="1202114"/>
          <a:ext cx="144081" cy="112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835"/>
              </a:lnTo>
              <a:lnTo>
                <a:pt x="144081" y="112383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24F83-10E0-4E12-BA42-8BDEC87DCCC8}">
      <dsp:nvSpPr>
        <dsp:cNvPr id="0" name=""/>
        <dsp:cNvSpPr/>
      </dsp:nvSpPr>
      <dsp:spPr>
        <a:xfrm>
          <a:off x="2420907" y="1202114"/>
          <a:ext cx="144081" cy="44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49"/>
              </a:lnTo>
              <a:lnTo>
                <a:pt x="144081" y="441849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F50F2-77E5-42EA-B794-E2BD888C2844}">
      <dsp:nvSpPr>
        <dsp:cNvPr id="0" name=""/>
        <dsp:cNvSpPr/>
      </dsp:nvSpPr>
      <dsp:spPr>
        <a:xfrm>
          <a:off x="2759404" y="520129"/>
          <a:ext cx="91440" cy="201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DF648-2A38-4803-884D-2F6186FD4239}">
      <dsp:nvSpPr>
        <dsp:cNvPr id="0" name=""/>
        <dsp:cNvSpPr/>
      </dsp:nvSpPr>
      <dsp:spPr>
        <a:xfrm>
          <a:off x="1258650" y="1202114"/>
          <a:ext cx="144081" cy="2487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805"/>
              </a:lnTo>
              <a:lnTo>
                <a:pt x="144081" y="248780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F68A5-8EA1-42F6-951F-E54E4EC32926}">
      <dsp:nvSpPr>
        <dsp:cNvPr id="0" name=""/>
        <dsp:cNvSpPr/>
      </dsp:nvSpPr>
      <dsp:spPr>
        <a:xfrm>
          <a:off x="1258650" y="1202114"/>
          <a:ext cx="144081" cy="1805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820"/>
              </a:lnTo>
              <a:lnTo>
                <a:pt x="144081" y="1805820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7E7DB-17F8-46BB-9C0E-E621ED784382}">
      <dsp:nvSpPr>
        <dsp:cNvPr id="0" name=""/>
        <dsp:cNvSpPr/>
      </dsp:nvSpPr>
      <dsp:spPr>
        <a:xfrm>
          <a:off x="1258650" y="1202114"/>
          <a:ext cx="144081" cy="112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835"/>
              </a:lnTo>
              <a:lnTo>
                <a:pt x="144081" y="112383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D14DC-5A36-4F1A-A3FE-921342C2EC0C}">
      <dsp:nvSpPr>
        <dsp:cNvPr id="0" name=""/>
        <dsp:cNvSpPr/>
      </dsp:nvSpPr>
      <dsp:spPr>
        <a:xfrm>
          <a:off x="1258650" y="1202114"/>
          <a:ext cx="144081" cy="44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49"/>
              </a:lnTo>
              <a:lnTo>
                <a:pt x="144081" y="441849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A7BD1-D512-451C-8C1B-B7C327F770DC}">
      <dsp:nvSpPr>
        <dsp:cNvPr id="0" name=""/>
        <dsp:cNvSpPr/>
      </dsp:nvSpPr>
      <dsp:spPr>
        <a:xfrm>
          <a:off x="1642867" y="520129"/>
          <a:ext cx="1162256" cy="201713"/>
        </a:xfrm>
        <a:custGeom>
          <a:avLst/>
          <a:gdLst/>
          <a:ahLst/>
          <a:cxnLst/>
          <a:rect l="0" t="0" r="0" b="0"/>
          <a:pathLst>
            <a:path>
              <a:moveTo>
                <a:pt x="1162256" y="0"/>
              </a:moveTo>
              <a:lnTo>
                <a:pt x="1162256" y="100856"/>
              </a:lnTo>
              <a:lnTo>
                <a:pt x="0" y="100856"/>
              </a:lnTo>
              <a:lnTo>
                <a:pt x="0" y="2017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6B00E-E15F-4E9D-B324-B9CA2FAAA231}">
      <dsp:nvSpPr>
        <dsp:cNvPr id="0" name=""/>
        <dsp:cNvSpPr/>
      </dsp:nvSpPr>
      <dsp:spPr>
        <a:xfrm>
          <a:off x="96393" y="1202114"/>
          <a:ext cx="144081" cy="1805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820"/>
              </a:lnTo>
              <a:lnTo>
                <a:pt x="144081" y="1805820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A008B-608B-48E0-AC2E-009A2FFDA5FF}">
      <dsp:nvSpPr>
        <dsp:cNvPr id="0" name=""/>
        <dsp:cNvSpPr/>
      </dsp:nvSpPr>
      <dsp:spPr>
        <a:xfrm>
          <a:off x="96393" y="1202114"/>
          <a:ext cx="144081" cy="112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835"/>
              </a:lnTo>
              <a:lnTo>
                <a:pt x="144081" y="112383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37478-4A22-48AE-9EEA-3F1B1675011D}">
      <dsp:nvSpPr>
        <dsp:cNvPr id="0" name=""/>
        <dsp:cNvSpPr/>
      </dsp:nvSpPr>
      <dsp:spPr>
        <a:xfrm>
          <a:off x="96393" y="1202114"/>
          <a:ext cx="144081" cy="44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849"/>
              </a:lnTo>
              <a:lnTo>
                <a:pt x="144081" y="441849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23C10-1596-4382-9F19-D05987415A68}">
      <dsp:nvSpPr>
        <dsp:cNvPr id="0" name=""/>
        <dsp:cNvSpPr/>
      </dsp:nvSpPr>
      <dsp:spPr>
        <a:xfrm>
          <a:off x="480610" y="520129"/>
          <a:ext cx="2324513" cy="201713"/>
        </a:xfrm>
        <a:custGeom>
          <a:avLst/>
          <a:gdLst/>
          <a:ahLst/>
          <a:cxnLst/>
          <a:rect l="0" t="0" r="0" b="0"/>
          <a:pathLst>
            <a:path>
              <a:moveTo>
                <a:pt x="2324513" y="0"/>
              </a:moveTo>
              <a:lnTo>
                <a:pt x="2324513" y="100856"/>
              </a:lnTo>
              <a:lnTo>
                <a:pt x="0" y="100856"/>
              </a:lnTo>
              <a:lnTo>
                <a:pt x="0" y="20171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F6C53-FE71-458B-BC9D-B76713C9F9DD}">
      <dsp:nvSpPr>
        <dsp:cNvPr id="0" name=""/>
        <dsp:cNvSpPr/>
      </dsp:nvSpPr>
      <dsp:spPr>
        <a:xfrm>
          <a:off x="2324852" y="39857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New house project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4852" y="39857"/>
        <a:ext cx="960542" cy="480271"/>
      </dsp:txXfrm>
    </dsp:sp>
    <dsp:sp modelId="{9535761E-F8AD-44CD-BF2A-6E99EC706B3F}">
      <dsp:nvSpPr>
        <dsp:cNvPr id="0" name=""/>
        <dsp:cNvSpPr/>
      </dsp:nvSpPr>
      <dsp:spPr>
        <a:xfrm>
          <a:off x="339" y="72184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Site </a:t>
          </a:r>
          <a:b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preparation</a:t>
          </a:r>
          <a:endParaRPr lang="nb-N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" y="721843"/>
        <a:ext cx="960542" cy="480271"/>
      </dsp:txXfrm>
    </dsp:sp>
    <dsp:sp modelId="{974CF95B-C47C-41D7-90D3-4FB15D141375}">
      <dsp:nvSpPr>
        <dsp:cNvPr id="0" name=""/>
        <dsp:cNvSpPr/>
      </dsp:nvSpPr>
      <dsp:spPr>
        <a:xfrm>
          <a:off x="240474" y="1403828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Excavation </a:t>
          </a:r>
          <a:b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and grading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474" y="1403828"/>
        <a:ext cx="960542" cy="480271"/>
      </dsp:txXfrm>
    </dsp:sp>
    <dsp:sp modelId="{D74B2879-0311-4713-81C5-C62048C72B99}">
      <dsp:nvSpPr>
        <dsp:cNvPr id="0" name=""/>
        <dsp:cNvSpPr/>
      </dsp:nvSpPr>
      <dsp:spPr>
        <a:xfrm>
          <a:off x="240474" y="208581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Foundation and footing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474" y="2085813"/>
        <a:ext cx="960542" cy="480271"/>
      </dsp:txXfrm>
    </dsp:sp>
    <dsp:sp modelId="{9E35DF9A-8218-4EF4-9CC8-719103BD1437}">
      <dsp:nvSpPr>
        <dsp:cNvPr id="0" name=""/>
        <dsp:cNvSpPr/>
      </dsp:nvSpPr>
      <dsp:spPr>
        <a:xfrm>
          <a:off x="240474" y="2767799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>
              <a:latin typeface="Arial" panose="020B0604020202020204" pitchFamily="34" charset="0"/>
              <a:cs typeface="Arial" panose="020B0604020202020204" pitchFamily="34" charset="0"/>
            </a:rPr>
            <a:t>Utilities installation</a:t>
          </a:r>
        </a:p>
      </dsp:txBody>
      <dsp:txXfrm>
        <a:off x="240474" y="2767799"/>
        <a:ext cx="960542" cy="480271"/>
      </dsp:txXfrm>
    </dsp:sp>
    <dsp:sp modelId="{61015ACB-1751-4F64-8ED8-F1A4167C6398}">
      <dsp:nvSpPr>
        <dsp:cNvPr id="0" name=""/>
        <dsp:cNvSpPr/>
      </dsp:nvSpPr>
      <dsp:spPr>
        <a:xfrm>
          <a:off x="1162595" y="72184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Structure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2595" y="721843"/>
        <a:ext cx="960542" cy="480271"/>
      </dsp:txXfrm>
    </dsp:sp>
    <dsp:sp modelId="{33D232C0-952C-4F41-B5A9-E9522DFBC4E8}">
      <dsp:nvSpPr>
        <dsp:cNvPr id="0" name=""/>
        <dsp:cNvSpPr/>
      </dsp:nvSpPr>
      <dsp:spPr>
        <a:xfrm>
          <a:off x="1402731" y="1403828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Framing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2731" y="1403828"/>
        <a:ext cx="960542" cy="480271"/>
      </dsp:txXfrm>
    </dsp:sp>
    <dsp:sp modelId="{351C6066-7E6E-40B2-858E-621C637EC582}">
      <dsp:nvSpPr>
        <dsp:cNvPr id="0" name=""/>
        <dsp:cNvSpPr/>
      </dsp:nvSpPr>
      <dsp:spPr>
        <a:xfrm>
          <a:off x="1402731" y="208581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Roofing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2731" y="2085813"/>
        <a:ext cx="960542" cy="480271"/>
      </dsp:txXfrm>
    </dsp:sp>
    <dsp:sp modelId="{23C74D61-0FF9-414F-B723-B0E729B54C96}">
      <dsp:nvSpPr>
        <dsp:cNvPr id="0" name=""/>
        <dsp:cNvSpPr/>
      </dsp:nvSpPr>
      <dsp:spPr>
        <a:xfrm>
          <a:off x="1402731" y="2767799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Windows and doors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2731" y="2767799"/>
        <a:ext cx="960542" cy="480271"/>
      </dsp:txXfrm>
    </dsp:sp>
    <dsp:sp modelId="{0D70A486-FDDF-44F2-8CF3-E78A6D4118B1}">
      <dsp:nvSpPr>
        <dsp:cNvPr id="0" name=""/>
        <dsp:cNvSpPr/>
      </dsp:nvSpPr>
      <dsp:spPr>
        <a:xfrm>
          <a:off x="1402731" y="3449784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Exterior </a:t>
          </a:r>
          <a:b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(siding, paint)</a:t>
          </a:r>
          <a:endParaRPr lang="nb-N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2731" y="3449784"/>
        <a:ext cx="960542" cy="480271"/>
      </dsp:txXfrm>
    </dsp:sp>
    <dsp:sp modelId="{9456D0C7-28F7-4EBF-8B2B-C2B7BF7B291E}">
      <dsp:nvSpPr>
        <dsp:cNvPr id="0" name=""/>
        <dsp:cNvSpPr/>
      </dsp:nvSpPr>
      <dsp:spPr>
        <a:xfrm>
          <a:off x="2324852" y="72184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Interior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4852" y="721843"/>
        <a:ext cx="960542" cy="480271"/>
      </dsp:txXfrm>
    </dsp:sp>
    <dsp:sp modelId="{C86BC739-111C-4127-904A-7D28F7B1966B}">
      <dsp:nvSpPr>
        <dsp:cNvPr id="0" name=""/>
        <dsp:cNvSpPr/>
      </dsp:nvSpPr>
      <dsp:spPr>
        <a:xfrm>
          <a:off x="2564988" y="1403828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Plumbing 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4988" y="1403828"/>
        <a:ext cx="960542" cy="480271"/>
      </dsp:txXfrm>
    </dsp:sp>
    <dsp:sp modelId="{637E025E-2CD2-40F6-9452-ABD8A5407BEF}">
      <dsp:nvSpPr>
        <dsp:cNvPr id="0" name=""/>
        <dsp:cNvSpPr/>
      </dsp:nvSpPr>
      <dsp:spPr>
        <a:xfrm>
          <a:off x="2564988" y="208581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Electrical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4988" y="2085813"/>
        <a:ext cx="960542" cy="480271"/>
      </dsp:txXfrm>
    </dsp:sp>
    <dsp:sp modelId="{CE479CDF-6601-4996-A9EB-DBB8A6417C86}">
      <dsp:nvSpPr>
        <dsp:cNvPr id="0" name=""/>
        <dsp:cNvSpPr/>
      </dsp:nvSpPr>
      <dsp:spPr>
        <a:xfrm>
          <a:off x="2564988" y="2767799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Insulation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4988" y="2767799"/>
        <a:ext cx="960542" cy="480271"/>
      </dsp:txXfrm>
    </dsp:sp>
    <dsp:sp modelId="{CC663554-BC89-46A2-AEAB-D0ED519575F4}">
      <dsp:nvSpPr>
        <dsp:cNvPr id="0" name=""/>
        <dsp:cNvSpPr/>
      </dsp:nvSpPr>
      <dsp:spPr>
        <a:xfrm>
          <a:off x="2564988" y="3449784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Flooring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4988" y="3449784"/>
        <a:ext cx="960542" cy="480271"/>
      </dsp:txXfrm>
    </dsp:sp>
    <dsp:sp modelId="{52CCBD39-8216-433B-911C-78C7FF3B840E}">
      <dsp:nvSpPr>
        <dsp:cNvPr id="0" name=""/>
        <dsp:cNvSpPr/>
      </dsp:nvSpPr>
      <dsp:spPr>
        <a:xfrm>
          <a:off x="2564988" y="4131769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Paint and wall finishes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4988" y="4131769"/>
        <a:ext cx="960542" cy="480271"/>
      </dsp:txXfrm>
    </dsp:sp>
    <dsp:sp modelId="{25D6C2AB-7DC3-4BA9-9D9D-9F2F1D7F63AB}">
      <dsp:nvSpPr>
        <dsp:cNvPr id="0" name=""/>
        <dsp:cNvSpPr/>
      </dsp:nvSpPr>
      <dsp:spPr>
        <a:xfrm>
          <a:off x="3487109" y="72184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Landscaping </a:t>
          </a:r>
          <a:b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and outdoor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7109" y="721843"/>
        <a:ext cx="960542" cy="480271"/>
      </dsp:txXfrm>
    </dsp:sp>
    <dsp:sp modelId="{28B21E10-9011-4B15-A912-F9B0E937D993}">
      <dsp:nvSpPr>
        <dsp:cNvPr id="0" name=""/>
        <dsp:cNvSpPr/>
      </dsp:nvSpPr>
      <dsp:spPr>
        <a:xfrm>
          <a:off x="3727245" y="1403828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Paths and driveways</a:t>
          </a:r>
          <a:endParaRPr lang="nb-N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7245" y="1403828"/>
        <a:ext cx="960542" cy="480271"/>
      </dsp:txXfrm>
    </dsp:sp>
    <dsp:sp modelId="{3DD291C5-2EBE-4AEC-87A3-9E85336A00A8}">
      <dsp:nvSpPr>
        <dsp:cNvPr id="0" name=""/>
        <dsp:cNvSpPr/>
      </dsp:nvSpPr>
      <dsp:spPr>
        <a:xfrm>
          <a:off x="3727245" y="208581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Planting and lawn</a:t>
          </a:r>
          <a:endParaRPr lang="nb-NO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7245" y="2085813"/>
        <a:ext cx="960542" cy="480271"/>
      </dsp:txXfrm>
    </dsp:sp>
    <dsp:sp modelId="{C48514D1-7ED4-48DD-842B-2DFD824379CC}">
      <dsp:nvSpPr>
        <dsp:cNvPr id="0" name=""/>
        <dsp:cNvSpPr/>
      </dsp:nvSpPr>
      <dsp:spPr>
        <a:xfrm>
          <a:off x="3727245" y="2767799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Fencing </a:t>
          </a:r>
          <a:b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and gates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7245" y="2767799"/>
        <a:ext cx="960542" cy="480271"/>
      </dsp:txXfrm>
    </dsp:sp>
    <dsp:sp modelId="{60691A5B-CF9F-4CF1-B906-F5F9BD27BADF}">
      <dsp:nvSpPr>
        <dsp:cNvPr id="0" name=""/>
        <dsp:cNvSpPr/>
      </dsp:nvSpPr>
      <dsp:spPr>
        <a:xfrm>
          <a:off x="4649366" y="72184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Testing and inspection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9366" y="721843"/>
        <a:ext cx="960542" cy="480271"/>
      </dsp:txXfrm>
    </dsp:sp>
    <dsp:sp modelId="{56D980B3-9980-4D0F-8547-6E7740C299D5}">
      <dsp:nvSpPr>
        <dsp:cNvPr id="0" name=""/>
        <dsp:cNvSpPr/>
      </dsp:nvSpPr>
      <dsp:spPr>
        <a:xfrm>
          <a:off x="4889501" y="1403828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Testing of all systems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9501" y="1403828"/>
        <a:ext cx="960542" cy="480271"/>
      </dsp:txXfrm>
    </dsp:sp>
    <dsp:sp modelId="{65618E32-CEE2-416A-870D-CED2D10999CB}">
      <dsp:nvSpPr>
        <dsp:cNvPr id="0" name=""/>
        <dsp:cNvSpPr/>
      </dsp:nvSpPr>
      <dsp:spPr>
        <a:xfrm>
          <a:off x="4889501" y="2085813"/>
          <a:ext cx="960542" cy="480271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Inspection with the contractor</a:t>
          </a:r>
          <a:endParaRPr lang="nb-NO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9501" y="2085813"/>
        <a:ext cx="960542" cy="480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596B3-521D-4D57-81C6-8C07CEE470FA}">
      <dsp:nvSpPr>
        <dsp:cNvPr id="0" name=""/>
        <dsp:cNvSpPr/>
      </dsp:nvSpPr>
      <dsp:spPr>
        <a:xfrm>
          <a:off x="3115491" y="1269673"/>
          <a:ext cx="157175" cy="2713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890"/>
              </a:lnTo>
              <a:lnTo>
                <a:pt x="157175" y="2713890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D32D3-7F0F-4498-B180-B0E72170B5C4}">
      <dsp:nvSpPr>
        <dsp:cNvPr id="0" name=""/>
        <dsp:cNvSpPr/>
      </dsp:nvSpPr>
      <dsp:spPr>
        <a:xfrm>
          <a:off x="3115491" y="1269673"/>
          <a:ext cx="157175" cy="1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928"/>
              </a:lnTo>
              <a:lnTo>
                <a:pt x="157175" y="1969928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EC809-B1B9-4866-808E-9402BB2E36F0}">
      <dsp:nvSpPr>
        <dsp:cNvPr id="0" name=""/>
        <dsp:cNvSpPr/>
      </dsp:nvSpPr>
      <dsp:spPr>
        <a:xfrm>
          <a:off x="3115491" y="1269673"/>
          <a:ext cx="157175" cy="122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65"/>
              </a:lnTo>
              <a:lnTo>
                <a:pt x="157175" y="122596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DDD8D-0661-41A2-8D05-34833CE586A3}">
      <dsp:nvSpPr>
        <dsp:cNvPr id="0" name=""/>
        <dsp:cNvSpPr/>
      </dsp:nvSpPr>
      <dsp:spPr>
        <a:xfrm>
          <a:off x="3115491" y="1269673"/>
          <a:ext cx="157175" cy="48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03"/>
              </a:lnTo>
              <a:lnTo>
                <a:pt x="157175" y="48200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0EA23-29E4-4A37-B627-46DA342111F8}">
      <dsp:nvSpPr>
        <dsp:cNvPr id="0" name=""/>
        <dsp:cNvSpPr/>
      </dsp:nvSpPr>
      <dsp:spPr>
        <a:xfrm>
          <a:off x="2266746" y="525711"/>
          <a:ext cx="1267879" cy="220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22"/>
              </a:lnTo>
              <a:lnTo>
                <a:pt x="1267879" y="110022"/>
              </a:lnTo>
              <a:lnTo>
                <a:pt x="1267879" y="22004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AE767-04DF-4B1C-8070-DAE0AD461FD9}">
      <dsp:nvSpPr>
        <dsp:cNvPr id="0" name=""/>
        <dsp:cNvSpPr/>
      </dsp:nvSpPr>
      <dsp:spPr>
        <a:xfrm>
          <a:off x="1847612" y="1269673"/>
          <a:ext cx="157175" cy="1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928"/>
              </a:lnTo>
              <a:lnTo>
                <a:pt x="157175" y="1969928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446E4-6348-4C9E-BA66-7B76C2BC2C73}">
      <dsp:nvSpPr>
        <dsp:cNvPr id="0" name=""/>
        <dsp:cNvSpPr/>
      </dsp:nvSpPr>
      <dsp:spPr>
        <a:xfrm>
          <a:off x="1847612" y="1269673"/>
          <a:ext cx="157175" cy="122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65"/>
              </a:lnTo>
              <a:lnTo>
                <a:pt x="157175" y="122596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00F8-3148-42BE-BAE5-B30ADC8EDD4B}">
      <dsp:nvSpPr>
        <dsp:cNvPr id="0" name=""/>
        <dsp:cNvSpPr/>
      </dsp:nvSpPr>
      <dsp:spPr>
        <a:xfrm>
          <a:off x="1847612" y="1269673"/>
          <a:ext cx="157175" cy="48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03"/>
              </a:lnTo>
              <a:lnTo>
                <a:pt x="157175" y="48200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AD925-29DC-4043-90B9-5322D2305398}">
      <dsp:nvSpPr>
        <dsp:cNvPr id="0" name=""/>
        <dsp:cNvSpPr/>
      </dsp:nvSpPr>
      <dsp:spPr>
        <a:xfrm>
          <a:off x="2221026" y="525711"/>
          <a:ext cx="91440" cy="220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04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18CE9-676B-43B9-BCDB-7F732791B701}">
      <dsp:nvSpPr>
        <dsp:cNvPr id="0" name=""/>
        <dsp:cNvSpPr/>
      </dsp:nvSpPr>
      <dsp:spPr>
        <a:xfrm>
          <a:off x="579733" y="1269673"/>
          <a:ext cx="157175" cy="1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928"/>
              </a:lnTo>
              <a:lnTo>
                <a:pt x="157175" y="1969928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F61C1-77ED-49E6-B6FF-5122FD9F54EE}">
      <dsp:nvSpPr>
        <dsp:cNvPr id="0" name=""/>
        <dsp:cNvSpPr/>
      </dsp:nvSpPr>
      <dsp:spPr>
        <a:xfrm>
          <a:off x="579733" y="1269673"/>
          <a:ext cx="157175" cy="122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65"/>
              </a:lnTo>
              <a:lnTo>
                <a:pt x="157175" y="122596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E7974-4FFA-4158-BEFE-22A80B99A0C7}">
      <dsp:nvSpPr>
        <dsp:cNvPr id="0" name=""/>
        <dsp:cNvSpPr/>
      </dsp:nvSpPr>
      <dsp:spPr>
        <a:xfrm>
          <a:off x="579733" y="1269673"/>
          <a:ext cx="157175" cy="48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03"/>
              </a:lnTo>
              <a:lnTo>
                <a:pt x="157175" y="482003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B9A2B-A866-4371-B9D1-8EFBF475DAD2}">
      <dsp:nvSpPr>
        <dsp:cNvPr id="0" name=""/>
        <dsp:cNvSpPr/>
      </dsp:nvSpPr>
      <dsp:spPr>
        <a:xfrm>
          <a:off x="998866" y="525711"/>
          <a:ext cx="1267879" cy="220045"/>
        </a:xfrm>
        <a:custGeom>
          <a:avLst/>
          <a:gdLst/>
          <a:ahLst/>
          <a:cxnLst/>
          <a:rect l="0" t="0" r="0" b="0"/>
          <a:pathLst>
            <a:path>
              <a:moveTo>
                <a:pt x="1267879" y="0"/>
              </a:moveTo>
              <a:lnTo>
                <a:pt x="1267879" y="110022"/>
              </a:lnTo>
              <a:lnTo>
                <a:pt x="0" y="110022"/>
              </a:lnTo>
              <a:lnTo>
                <a:pt x="0" y="220045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6CDE2-E69A-409D-89E6-1F25EF2DFD61}">
      <dsp:nvSpPr>
        <dsp:cNvPr id="0" name=""/>
        <dsp:cNvSpPr/>
      </dsp:nvSpPr>
      <dsp:spPr>
        <a:xfrm>
          <a:off x="1742829" y="1794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 err="1">
              <a:latin typeface="Arial" panose="020B0604020202020204" pitchFamily="34" charset="0"/>
              <a:cs typeface="Arial" panose="020B0604020202020204" pitchFamily="34" charset="0"/>
            </a:rPr>
            <a:t>TechUpgrade</a:t>
          </a:r>
          <a:endParaRPr lang="en-US" sz="9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project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829" y="1794"/>
        <a:ext cx="1047834" cy="523917"/>
      </dsp:txXfrm>
    </dsp:sp>
    <dsp:sp modelId="{784DE3DD-666E-4743-B074-CD6A211580DA}">
      <dsp:nvSpPr>
        <dsp:cNvPr id="0" name=""/>
        <dsp:cNvSpPr/>
      </dsp:nvSpPr>
      <dsp:spPr>
        <a:xfrm>
          <a:off x="474949" y="745756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of new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computer system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949" y="745756"/>
        <a:ext cx="1047834" cy="523917"/>
      </dsp:txXfrm>
    </dsp:sp>
    <dsp:sp modelId="{56D5AC76-3186-4EA4-A422-30D6CFE373AA}">
      <dsp:nvSpPr>
        <dsp:cNvPr id="0" name=""/>
        <dsp:cNvSpPr/>
      </dsp:nvSpPr>
      <dsp:spPr>
        <a:xfrm>
          <a:off x="736908" y="1489718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Technical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installation of infrastructure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908" y="1489718"/>
        <a:ext cx="1047834" cy="523917"/>
      </dsp:txXfrm>
    </dsp:sp>
    <dsp:sp modelId="{7A43A992-9175-4542-B1C5-C24BD071144A}">
      <dsp:nvSpPr>
        <dsp:cNvPr id="0" name=""/>
        <dsp:cNvSpPr/>
      </dsp:nvSpPr>
      <dsp:spPr>
        <a:xfrm>
          <a:off x="736908" y="2233681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Technical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installation of software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908" y="2233681"/>
        <a:ext cx="1047834" cy="523917"/>
      </dsp:txXfrm>
    </dsp:sp>
    <dsp:sp modelId="{9A5809ED-B027-4F6C-A6E4-55B8828F28C6}">
      <dsp:nvSpPr>
        <dsp:cNvPr id="0" name=""/>
        <dsp:cNvSpPr/>
      </dsp:nvSpPr>
      <dsp:spPr>
        <a:xfrm>
          <a:off x="736908" y="2977643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Organizational implementation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of system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6908" y="2977643"/>
        <a:ext cx="1047834" cy="523917"/>
      </dsp:txXfrm>
    </dsp:sp>
    <dsp:sp modelId="{FDB26C4C-577A-484D-858C-44C5B88E8A0A}">
      <dsp:nvSpPr>
        <dsp:cNvPr id="0" name=""/>
        <dsp:cNvSpPr/>
      </dsp:nvSpPr>
      <dsp:spPr>
        <a:xfrm>
          <a:off x="1742829" y="745756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Training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829" y="745756"/>
        <a:ext cx="1047834" cy="523917"/>
      </dsp:txXfrm>
    </dsp:sp>
    <dsp:sp modelId="{99737022-F568-4C3F-84FD-58D64DA75973}">
      <dsp:nvSpPr>
        <dsp:cNvPr id="0" name=""/>
        <dsp:cNvSpPr/>
      </dsp:nvSpPr>
      <dsp:spPr>
        <a:xfrm>
          <a:off x="2004787" y="1489718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Needs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assessment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4787" y="1489718"/>
        <a:ext cx="1047834" cy="523917"/>
      </dsp:txXfrm>
    </dsp:sp>
    <dsp:sp modelId="{1D0E2F01-B674-4949-A531-2CEE4D762E23}">
      <dsp:nvSpPr>
        <dsp:cNvPr id="0" name=""/>
        <dsp:cNvSpPr/>
      </dsp:nvSpPr>
      <dsp:spPr>
        <a:xfrm>
          <a:off x="2004787" y="2233681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Development of training materials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4787" y="2233681"/>
        <a:ext cx="1047834" cy="523917"/>
      </dsp:txXfrm>
    </dsp:sp>
    <dsp:sp modelId="{BA11EC09-643C-465C-8078-A03815D66C19}">
      <dsp:nvSpPr>
        <dsp:cNvPr id="0" name=""/>
        <dsp:cNvSpPr/>
      </dsp:nvSpPr>
      <dsp:spPr>
        <a:xfrm>
          <a:off x="2004787" y="2977643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Delivery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of training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4787" y="2977643"/>
        <a:ext cx="1047834" cy="523917"/>
      </dsp:txXfrm>
    </dsp:sp>
    <dsp:sp modelId="{A6331047-103E-4658-9196-5F60210B61A7}">
      <dsp:nvSpPr>
        <dsp:cNvPr id="0" name=""/>
        <dsp:cNvSpPr/>
      </dsp:nvSpPr>
      <dsp:spPr>
        <a:xfrm>
          <a:off x="3010708" y="745756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Organizational changes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0708" y="745756"/>
        <a:ext cx="1047834" cy="523917"/>
      </dsp:txXfrm>
    </dsp:sp>
    <dsp:sp modelId="{CC2A6063-DE32-4B82-A7B5-C56F0D772AD7}">
      <dsp:nvSpPr>
        <dsp:cNvPr id="0" name=""/>
        <dsp:cNvSpPr/>
      </dsp:nvSpPr>
      <dsp:spPr>
        <a:xfrm>
          <a:off x="3272667" y="1489718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Needs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assessment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2667" y="1489718"/>
        <a:ext cx="1047834" cy="523917"/>
      </dsp:txXfrm>
    </dsp:sp>
    <dsp:sp modelId="{278C200C-2CE3-4673-8B6E-A93D0112921B}">
      <dsp:nvSpPr>
        <dsp:cNvPr id="0" name=""/>
        <dsp:cNvSpPr/>
      </dsp:nvSpPr>
      <dsp:spPr>
        <a:xfrm>
          <a:off x="3272667" y="2233681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Planning for changes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2667" y="2233681"/>
        <a:ext cx="1047834" cy="523917"/>
      </dsp:txXfrm>
    </dsp:sp>
    <dsp:sp modelId="{C98E08BC-7A9B-4768-B47D-3EEA3EB29255}">
      <dsp:nvSpPr>
        <dsp:cNvPr id="0" name=""/>
        <dsp:cNvSpPr/>
      </dsp:nvSpPr>
      <dsp:spPr>
        <a:xfrm>
          <a:off x="3272667" y="2977643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b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of changes 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2667" y="2977643"/>
        <a:ext cx="1047834" cy="523917"/>
      </dsp:txXfrm>
    </dsp:sp>
    <dsp:sp modelId="{6B56B86A-7B1A-48BB-857C-187B1202000D}">
      <dsp:nvSpPr>
        <dsp:cNvPr id="0" name=""/>
        <dsp:cNvSpPr/>
      </dsp:nvSpPr>
      <dsp:spPr>
        <a:xfrm>
          <a:off x="3272667" y="3721605"/>
          <a:ext cx="1047834" cy="52391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Evaluation of changes</a:t>
          </a:r>
          <a:endParaRPr lang="nb-NO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2667" y="3721605"/>
        <a:ext cx="1047834" cy="52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20B8B-FA71-413F-B410-741F49D0D132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D4D6-8981-4D0C-8336-4689657B7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77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66763"/>
            <a:ext cx="6656387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116" y="4742401"/>
            <a:ext cx="5003928" cy="4434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96250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213" indent="-28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943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920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898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1691D-6212-4048-90EC-D9F13CBE398A}" type="slidenum">
              <a:rPr kumimoji="0" lang="en-GB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66763"/>
            <a:ext cx="6656387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709" y="4740812"/>
            <a:ext cx="5002336" cy="443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7365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213" indent="-28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943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920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898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169F5-88FB-47B0-8AA9-8624FA34D087}" type="slidenum">
              <a:rPr kumimoji="0" lang="en-GB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66763"/>
            <a:ext cx="6656387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709" y="4740812"/>
            <a:ext cx="5002336" cy="443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53639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213" indent="-28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943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920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898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7C68D-F216-4319-B005-732B6DD7335B}" type="slidenum">
              <a:rPr kumimoji="0" lang="en-GB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66763"/>
            <a:ext cx="6656387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709" y="4740812"/>
            <a:ext cx="5002336" cy="443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59559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213" indent="-28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943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920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898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7C68D-F216-4319-B005-732B6DD7335B}" type="slidenum">
              <a:rPr kumimoji="0" lang="en-GB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66763"/>
            <a:ext cx="6656387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709" y="4740812"/>
            <a:ext cx="5002336" cy="443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53827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213" indent="-28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943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920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898" indent="-228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16ECE-03C4-4EA4-8F12-4DF9DF96D626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425" y="766763"/>
            <a:ext cx="6656388" cy="3744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116" y="4740812"/>
            <a:ext cx="5003928" cy="4435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56563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6DC4-DAD0-40DF-8B18-40E652E1108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26BE-5764-44EA-B5DE-79DE15F0E60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1839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49E5-4755-459F-BEF5-2661A60A6187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67BA-9798-4AB8-8860-4BE8F153FAA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40150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9255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8268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6771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1750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346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1255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9809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4817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6163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4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5C5B-2AF8-4D88-994E-481C9983C30D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4930-A3AB-40D6-83D8-325E5C0CB5D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236399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5046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63FF-27C2-49F6-94F2-15C2AE2C8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C46F2-A87A-4202-A3DB-86379F55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21E8-74AD-4E16-B57C-2C436713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9661A-6935-4D60-9737-220A4681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FE455-4DED-411B-AEC0-160AF445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5E51B-BA72-4A23-913A-22ED424AFD0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881089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28BC-F71B-41E0-AC9B-FCEBC23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D735-9A1E-436A-A002-87185799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F0C2-86C2-4097-B088-9A508120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C0E1B-3E0C-470E-B425-C011E9BE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74CB3-FE85-4C15-B997-3D61E036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A9916-4CF3-4D40-BB5E-EFE1D52248F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719903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8930-4F86-4B04-A4F3-5A931FAF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8F78-4A03-4341-976F-1ED881C1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5B372-C38C-4603-A51F-A1E51715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F9251-60A2-4AAA-957D-61709CF7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2147-32E8-4ADD-A8DD-AF4A81EB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B0755-FD75-41FA-A83E-0482FC928E4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270571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D90D-FE1D-4563-8D6C-403180AD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D683-2850-4000-B73A-D7CCB7FA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1CA20-8380-4992-B219-C05A6AF35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C29A-ABD3-4E43-98E9-7D5B502A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CC186-C60C-4D4F-AA03-25D03E90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17DA3-A29A-4566-AE92-381F7B54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7E6D9-74DD-405F-8CB5-462A62CDAC1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350742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E9DF-C981-439A-BFBE-AEEBD1A9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2D916-E6CA-4650-A02D-6AA4C1A8C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BD50E-EAF4-4693-8737-616C84EEF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799FB-6534-41AD-A0E7-197480BC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EFB00-9D4C-432B-BE29-A8A480559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12EAF-9753-47EE-93DD-185CAE00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C5B27-610B-4BC6-AAF3-9930B9B1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BD279-50EE-4417-A007-4CC709C2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B79B7-363B-45C9-A6F2-CBFD60C02E5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1419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6198-F673-4DDC-A869-15B7CCE7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C8E13-2786-42D4-834E-02BF5905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247D6-07E1-46E6-8CB6-398017AD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F57A1-A747-4783-85FA-5F23FD22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BB39A-459F-4FBF-80AC-7232DF76D12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033739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B0603-7C18-4677-BDB8-C915CC95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84063-64F7-4576-B4FD-5AB579B8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8E32-8251-46C0-88A4-19121596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791B-2D8A-42A7-A12E-F27B2BE5F2A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988302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9689-D873-41E3-81C2-A9171292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BD88-6038-4CD9-8D0B-BE4B00BB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ABD6F-BD70-4AA5-BB01-8407783AB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0EF63-D184-43C3-A68F-C71702A8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CD032-ED20-4A1F-990A-D0CD03C5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2370C-2757-44B0-8A38-335057DA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D2AD1-D7C4-4C3F-9426-6639A59DCA5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402424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79FF-F546-4627-AF34-D3C7B83F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C751-26E0-471F-85F5-3B8DA4AF3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25251-4637-446A-8E5E-E64BE992F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0BE02-BABE-4FCE-886D-788C2F78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E7420-1E3C-49EB-9E80-C4502D3B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18A70-81C7-4617-BEA8-C0E0AF30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BEDF-67EB-46A4-9AFB-2699427C7F2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9358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298F-8AA6-48EC-A646-17805E69F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8A3BB-9216-4A39-8552-FC0966E85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A2BB6-4347-4E61-8149-37C133B4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BDC8-F801-42B9-806F-851CAF72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D70E7-1C56-4BA5-A9E6-1B303D17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35A-46AB-425F-B1BD-7479A780E15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92399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A351-E704-41E6-9C3C-CB7F6FEA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E0274-897B-4B99-8234-8E2C87605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24792-8B50-4995-9278-6B1C471D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4A8E-5A34-4F4A-B827-6BE751DF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76556-0503-4BF5-A5F4-57DA584A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74FFF-50C0-43F1-8BF0-00FE4C5F760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521996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6C05A-BEB5-4F22-92D4-FB0F834C3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966E1-00A0-44B5-BCA4-63ACF19F2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CF0B5-E549-4E18-AF12-9F6F1941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CF757-466E-47A8-96EA-45480F85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0837E-BDC3-41F8-AA15-0A54A029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3B44F-9558-495D-A80F-8C6C2FB0660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690675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2456-3955-4B2D-BC21-98394994B7B6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034D-85D2-4CF2-853D-2D8D37023FB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517975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9C05-5A7E-4E0C-BC66-01BB18F54B86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2C37-B80F-4A10-91E8-473EFDD55E4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650419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B081-B50C-46F0-955C-F760BE69E768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7333-6AA1-4463-9374-2DAE6433139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321902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46EB-1966-43B0-A249-F39294EF9B85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B483-FF15-4459-A9F2-8DD0621E496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999376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F17E-E55F-466E-B90C-72DE5D08AEE4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74F6-58B5-484C-BD3E-9F0A2D1438B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874240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2D9F-FDA8-4A93-B830-F92AD349F08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CF2C-E026-49C1-BF9F-3E6EEC79D36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344851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A9BA-4BAC-4874-A3F0-47638D8E08BD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784F-0BFE-4734-8615-7D1F8AE582B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365360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949F-53D2-49F4-81AF-E9B17827AC2F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C312-DCB4-4805-BD28-6AF7C1E3334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6345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E3A5-C74C-4124-80F0-66EF0CE6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6F72-EC15-4737-A3A0-2F4246A4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4F89D-2508-4600-859A-C8770279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53F01-2CA2-4902-962F-8097DE47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089C3-70EC-4D24-AC2B-2FC0E4C4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BBF20-7FC8-4994-B024-A22120C0DBF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026205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1132-3B77-4B28-9F59-C0CAC175FAF0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9CF9-49DB-46B5-83D7-68262E20F9D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378473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E1AA-B8C4-4A82-8B3F-1DE972273CD3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458F-2072-4A33-A122-A3641C7FA17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325096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1B20-E1A9-4CE2-A29F-127008654122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2C23-9335-48C2-B177-DA6A1E2108D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858240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8052-FF89-455A-8225-ADF2F012219E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3226-76EB-4446-832A-0E238BD8670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87708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F6A1-B5DF-4D6D-859B-6072D675DC71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BB6A-9283-4D23-B2A6-0EC86F953C2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336523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3BC5-EFE4-402C-BBF5-C1446A4CE0BD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96A8-230D-4D62-8C59-913753BBEBB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221979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D2FC-2F27-41E0-998C-33E8E4FC79E0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69E4-6B84-4B6C-8203-A1D607C6D91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815620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D5FB-D999-415A-8898-EEB5301505CF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7193-A7EF-4661-9855-4F734C83743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546908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997D-8FB9-4FE4-839E-34850F1E18C5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3EAB-2D80-4928-B2A2-52479B59D22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786305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9D84-1707-4AB3-AD7F-1367A09101BF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2CE8-8E53-469F-9EC9-4275C64F8CE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8974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BC5C-0A68-4045-B7CF-CF48CFA4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A9D8A-8812-447F-AA43-1CE8F342B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32998-7EF4-4CC8-BF29-BAD8C056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05E21-0B25-4DC5-B222-CE50770D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7312-9C9C-4B43-ABFC-E34D96C3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8925-6AF4-467D-9086-C7778C214C3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173589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A879-2ADB-4221-BA6F-F0EB09E7116D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4F10-56F9-43C4-8055-43EC1B918E9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862712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953B-8234-4AF1-8503-141B11B2C5C4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BC93-716C-4A50-8F79-79200DF9E03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083567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0081-B93D-4472-92F0-5A20031CB519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C789-E1D3-4B08-9208-C3A374FAB77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254936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6D01-552C-4072-BF19-092C3E794492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785D-4306-4DA5-A0C0-EB346F7A126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276780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8791-2A1A-4192-911F-A814A3AFD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D796B-D44B-4D42-9F7B-24B057B27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FCBD-5D81-41ED-8AA9-5AD36AFE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A0192-3A51-49C1-B529-1C6A916E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8F1B-A5D7-413B-AB2C-148C7580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A2C94-EC25-4751-AFD2-607B33730A12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2679754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3E1F-FCBE-4D93-8BE9-F966F839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B103-16B8-49AF-9F06-51FDA013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67CE7-60B7-4CFC-8BCF-6BBD6657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99962-16F2-44E6-8CC7-826B6866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E5EB6-0EA9-4304-9C92-EF9BE942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BF55F-7316-4E63-90FD-31FFC6A98EE3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4692512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3131-FB0B-4554-98CE-7C62F530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B1430-0782-48C9-8600-F72FFB598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772F-3C19-4076-BA50-726A2185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6D816-6E8A-4B7D-9A96-25765017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C529C-3D7E-414B-AB51-E7C0608E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A5720-070B-4531-8458-3BE85F6A753F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0381361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3BF8-F421-4E57-B67E-062E3959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E1E8-5C4F-4BED-9E28-A7B49023D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AC466-C680-49B4-BD07-C68E3C4D5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079F6-4136-4A94-82AB-CA7C8617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0264E-7F24-4E90-9D94-BFC549F0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F40D-271F-4D0D-906B-0BC3C1AC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F7E7-EE9F-4E14-A478-209E3E2D2B46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7621849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DCF2-BEA6-40D4-B02C-BB1B1B62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0C7E9-330B-416A-A5BC-F5E0AC4CF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E7A76-DD95-4562-92BA-10BD52D69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829DD-2FE9-43AF-924B-5E251ADD5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27016-28CB-4056-882F-281738917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96084-D88D-4D6C-8B33-4D8E50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5ADDD-1D19-48BF-96A3-A1516613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2E4AB-BB5B-4698-AB2B-01E98369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CF9B6-EA53-4486-95CD-A91E26A442FF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5296995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3AC4-2AB7-45DB-A436-5D7AE8CE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C003E-79E2-431E-990D-525D18C6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DFDC2-DDCC-4576-AAF4-BDD33CEC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F01DB-65B2-4966-980E-5CDC22FE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5D2E-9C28-4BF9-937B-752160067408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24727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6D46-9FF5-4C93-94B8-CE6218B3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24EA-EC8F-4B34-B060-514A62ECB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1C2B1-66B9-45C7-A588-00BB21682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ECDEA-8A5A-4504-8181-D6151183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1F64C-53FF-433F-92BC-D87A2EB0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5BDBD-0E1D-41AF-AB2C-D864BE05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DBF0A-C8E4-4EA1-BC75-32460CBBA18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87042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BC29C-0C76-4FF9-AD6F-D93BAD85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6D6AD-AC76-4276-ABA7-F6B5592A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A83D3-A86C-47D6-8EFF-0E0D7FFE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B738-7E44-48CC-BF33-F39A449E3B36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979613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EF78-15A7-4A72-AAE5-5607D117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DEEF-2EBD-433B-B3F0-17AFE574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2C82-ED68-432E-8335-8A28B4A39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9B733-6FF3-488F-93D8-B42096C1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CF091-AA98-4B5F-A904-D42EE34B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10D39-9D9B-495C-A6C8-FA96CB76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039B2-6D31-4BC5-BB1A-A6E6E25B6712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7414606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065A-2E93-466E-ACF8-DEF2E34A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E3292-B0C6-43D1-8EC5-88C5020A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90E94-FC5E-4918-B13C-06F0A9D6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85F8C-8F43-414E-81A4-6FF1F3AB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5D98C-EB5E-4EE8-9ADB-8732C436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47D9D-C94D-4093-8EAD-9884A086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737F8-3DAB-4E3E-ADD5-13D981DB2754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568761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88DA-4FAF-4010-A3A0-A63E8BE6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55134-4004-44EB-8419-2F143D3AB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1B209-448D-431B-B258-6518FBAC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6097E-B053-417C-8E6C-D10D8D65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9B17D-648E-4443-8F7F-3E67A65F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21821-27F8-429C-8F08-E46A64521DDE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8697922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1C2EA-F3F6-4352-A0FA-7F2777E35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75209-2E12-42C0-AAFF-550A35014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CC01B-DCB4-41C7-862F-DBBB534B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8D46C-C59C-4F2F-8168-70D7AD09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803C-E933-4805-9C88-C0D1BE9F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6354B-1925-4885-BFC0-32AD2CD47BBB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2075938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7E5C1-B43F-4F0C-A8A1-FB43FC87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CA2C-02A6-4A95-8F04-3A62EFB1A562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B26E-4871-4D66-9FE8-CEFF101D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F64BC-FF4F-4B0F-B8DA-EB4FDDDA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8C534-ECDE-4BD3-BC4C-044B466F4B0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957470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0C99-7803-4C9F-B93D-F6642A37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FE5F-6BC3-4EED-97DF-B2BF1108053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EDC3-A57B-4045-B660-1B2B44FE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EA0D-BA24-451F-A2BC-20B77206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91037-0C55-4AAC-B59E-C379BF14F54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71552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58F9C-29F3-448D-AED6-F28968D1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3FD6-FFB9-49E8-ACE2-5D4CB520E845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D9E1-24D5-412B-B6B7-F0755D27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5BD1-5578-4406-8106-2A03965A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349BD-41E1-4AA9-A405-5BB5169F9A6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137224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C82E6F-16DC-4496-989F-E694EEF3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A394-1050-42B7-BE59-81D99C329D68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965441-2286-418E-A0EF-B40B580A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B9D53-A3FD-4246-A38A-36259836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081BD-F64F-4096-BEA3-FFAC5B5A4DD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63796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D190B2-CDA7-4286-9797-7AAB9080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A1F1-1595-443A-AEF3-68C9B91CF544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B048FF-8CA7-4912-A672-4FC28374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196BA-F90F-480B-A378-04D4EB9E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3ACA8-0995-4050-876F-82FC7C00F99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2073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3345-76E1-43A2-8717-F0245D54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97C8F-7332-496D-A37A-AAD3D88C0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C72A-65A9-43BF-BB39-44693D56A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611B0-2723-4F04-BCA2-20D65A321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72F15-4423-4C9A-A9CB-9CA37EAB6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81438-6DA9-4861-B495-AE292A08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39269-1CEC-400B-A097-6923814A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9ADB9-95B8-485A-B44C-5229505B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F2343-5D04-43BB-94E4-B93DE344BB3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782721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827BB1-D364-4AF8-8D93-7E1E96CD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F7C8-402E-4BE4-93EC-620C0E71E359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BD4C0-E942-4AB0-A89F-DC7416E7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355EBF-F577-43F8-A96B-67677A94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C9F1-AE21-427D-BCDC-4BE5F277007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946985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AF05EB-D7F8-4311-9309-3A462252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7EE1-257E-4A47-9383-96E7FBC3DCD5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B00CE6-6D6E-4F54-85AF-C91CAC6E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85E14A-3CE3-4A3A-BB7F-E53A8AD8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3F2C-65CE-49C0-A92F-319D8840769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936556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3FCBAB-3DB1-4E31-B555-E63CA2AB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1B53-711B-4031-B430-CED54229AFF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6FC577-2C46-4316-9833-0452165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5E3AC7-EF6D-4D19-977D-F67E0A3C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E0881-B425-4EE0-954F-4BC8A8203EE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009393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38235E-742B-4CB1-A202-B2A6F60C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D657-47CA-494F-948C-5B1C4A5C2A8E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676AFA-6148-42E4-99B2-9916A385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A2159-AB19-42F3-BF5A-9CF77D09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912F6-11D9-4A15-A4DA-DC7D871599D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749786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7A3-5C00-45DE-9EA8-96D9E667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DC9D-4A75-4BF4-A441-615F4B274FB8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CDE87-1BEF-4ECB-A770-3D58C931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6AE8C-EFAD-43A0-A886-870328B5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268-971D-4239-BE77-FAF74E88823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344578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CC204-5BB2-44E3-B7FD-CE820CE8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0FB6-54FE-4CED-AF2A-1E4963C786AB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EDFA-E1B1-4AD8-91D5-471B45EE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25D2A-6345-4B1D-9C89-EDBAA1F9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ACCA2-2544-45A5-9919-CAD4F6ED26B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905313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A25D-C5AA-4E00-AE83-4E7421184340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17F69-BE65-4686-A8EB-0D0276E0A7B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051366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8245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CD94-5288-4495-B9F3-F6572B305CDB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FE184-7A4A-4484-AA2B-19EDDE358A0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149109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1C3A-974A-4549-82ED-96010BED7569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95909-F89D-4DB1-B6E8-56A03ABBEE5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0781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BF2B-BF5C-4287-BF44-4C1D22D5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E6C51-8A9D-469B-A08B-12EC0926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E79BC-4C99-4206-AFAB-B821A510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44CD1-9FAA-4B3E-B37E-1B94729D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0E902-0A12-4E72-92F5-C0E3E5DA826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78490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58A6-01D0-4A7E-BF99-4DFDBA560DD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ED884-65CA-4473-8A88-D2514BC9D9B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469309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94A4-D023-4C31-BA04-6699C1FEED1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EDFA-55E1-4C0D-B04D-2C71736D624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539720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C9C4-820F-485C-92A7-296F0313000B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B7866-BBA8-48AB-BB42-B2B17DB65A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231625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32FB-B914-40C7-91DD-28B45FBC614D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0A47F-55BD-4FC9-BD86-E7CF678DE71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598751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32AB-F596-45D2-990E-7245D75D9A5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DF51A-1B01-46FD-82D4-C95503A6D43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497993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47D3-7242-4E24-9161-15D495AD2173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B70C-00E9-4CD0-8465-0901525DD00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960301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D69C-1A11-4A59-B313-D249ADFEB1FA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7E0C-448A-48D9-9F80-885D9F28C78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126685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878C-0E29-4C32-9D05-C67CEEEB0380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92C3-EDC0-492E-8F82-F1D8294A1C3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77343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43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42926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8F7A-A701-4253-BAEE-705BCB1F0F02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001E-E050-4404-9733-69669F99680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793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E4D8E-A9FB-4DA2-9803-AB06CE35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D82A2-88C4-44F2-8333-BAE85F45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9613-A8C1-446C-B49B-F9DD21BF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2FD70-D3A4-408D-8ACC-5B170340551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120698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E246-E481-4011-95EE-0B50B7FAABB4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9A95-B974-48D5-8677-8DA3EB0413E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973054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4E2C-FDB8-46D7-A316-AC5FE4C5DC61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33DB-9DA4-44F4-97EB-CD0842A742C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829942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AEBB-3BDF-4E74-8A09-F191BEA64605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3954-6184-4995-B0DE-3945CDF61EE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709613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4D78-AFF6-48C6-A31A-40CD67C00B3A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F79D-6424-4886-B8AE-23BBEC463B9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271325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8479-C869-451C-A597-0AC862BCD9E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C229-75F5-4439-BEFE-F29DB4B200D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481656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2228-AD7B-46EE-8187-E11FB7293198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523D-86C2-4044-BFCC-4E1B10D05CB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918554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E7FA-E89F-4811-86E4-E20692AB5C02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906E-591E-46AF-AD36-CBF8AE8FB21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357675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06C2-665A-4592-BE6B-1921320297A9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E7E0-3289-4FD7-9044-97751476231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937456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304800"/>
            <a:ext cx="10058400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9667" y="1317626"/>
            <a:ext cx="10058400" cy="2879725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45238"/>
            <a:ext cx="2540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26400" y="6345238"/>
            <a:ext cx="38608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45238"/>
            <a:ext cx="1117600" cy="3603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F7CCC-3BD6-4D60-A113-3F22CB5FB9C3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33084234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D7E4-FA56-4B4A-88E5-8F2964FF7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6BD42-600B-4A8A-8210-848547631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486C4-F169-40E5-A6B9-4AEDF8EA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60953-7612-4A41-8940-AF4B9F80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86CEE-FBEF-4EF4-BE86-B0A5D9DE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FE89-EF15-4A55-A08A-4A0107EAC16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6660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1358-8FFF-4BF4-BBCF-04A9FC8D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7177-1A08-4C9D-8B76-03D28D54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CE9AC-3270-40C5-B9CF-683811FC0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86433-9565-46EA-AEBF-B4F8D808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5E4C3-A31A-4874-97F7-2AC803FC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F0883-DD45-4F56-91F9-D48AF362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341A-8AD2-43AE-AAF6-162170434DD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550701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2ECC-5074-4180-A557-8B9AA96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FC42-9C09-4665-BF2E-47F5BB7B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DA9E5-81B5-42AD-B884-2F6E9F6A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7AA4-D93D-4F79-B051-88318AFE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506D-3FDB-4D0D-88FF-7667DA72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1DE5F-2C22-44E7-B900-E9C7AD422BE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241420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7FBB-0067-4CFC-9CA5-F8E48337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8FF99-FAF3-46FC-8933-A7B2C85C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85E2-BBA4-4EEB-B219-7F84C79F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7DB5-AB0B-4284-921F-08722DFD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F8E55-F3CA-4657-91B1-E4436359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75C09-0CD2-4DA3-BBFE-1B3EA6C097E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066457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5B6E-9633-40F5-BBE8-7DC4F31D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F8F1-4315-472F-89AC-32BA66869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DA99E-D2E3-4B22-A7EA-FA91D5497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1216D-A91D-4507-A08A-6F4D41D9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DC6DD-59BC-4956-9CDF-3FDDBCC2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75454-E316-4BD6-9615-9249EA1D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6FCBD-B6EF-4CF3-988C-646B0A30EEB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2428005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0B0D-619E-4A87-9000-9028BE24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62FF-6425-41E6-9239-A8062D89E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E7F8C-B646-4E35-B424-66658499B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4282E-65A1-4B60-A5BF-3A76A6D3A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AAAA7-F565-4A0C-BFE5-F59F36FB9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22588-9CB1-4141-ABF2-0E4BB2C0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6139D-4E21-4B50-A414-0FEBE35F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463DE-C59E-47D3-80FF-2D539CE8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6A8B-3ABF-491F-AECC-612169DF6BB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802261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2671-B800-420B-BAAC-89E11B36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EEFAF-85BC-47F0-8CE4-6D335498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8C785-26AA-45A0-8204-1D72C22E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4D554-0640-4680-A43C-08E8595E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FFE4-9487-4810-B326-CAD32AD84F8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882407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BBD6D-B8B5-480E-92D6-1C7268CD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4965A-A0CF-462D-8C8D-4E1032F7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4E245-2CD9-44FF-868D-B8975F43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7AFD-81F0-42DE-88B7-086F5535B6A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23822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F5D1-C0E2-4CC6-8998-B93BE9F7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C0A4-74B0-4710-89FC-BE0C2190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7C6BB-91AA-4034-AA24-F066DAAD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59DC1-1DAB-4F80-8122-61618C2A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F8A9D-8717-4FB7-97BB-B8F9864C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DB57B-8CEE-4516-836D-4AD32310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3D3C-1D4C-40FB-A246-8B254756A14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20783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B88F-5FE0-4DEF-8E24-733FEA46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27BA5-2FC7-4578-8E2C-7EDB58947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AD46E-C36A-4F78-AB90-2B8AA82AB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7F256-A562-4B5F-89B8-C994D908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CAEB-9694-4462-97FF-F9A162C7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FABB2-38D8-44F0-8634-3731D1E8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AB363-3C5A-4BD7-8967-8AC9EDD8DCD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947253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8896-E14E-4F1F-811F-95CC0916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91DC3-EC93-49A3-A5FE-9227357D2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4EF85-77A5-438C-9A80-EDEE2FAA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A049-51C1-4E5C-9080-CD56C00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3DA5C-28B7-433C-A12F-C454660A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35204-0681-4D6D-B416-B332B1A532D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826240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153ED-7EA5-4C45-8879-2D9B00A24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2EC7-B0E6-4AF6-9A57-8F6EC5C5B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AC7CD-0442-4231-B47C-94C5D891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2901-AD0E-43CB-8CCD-D491BAA4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CD2E-F13E-4305-A396-44B4E429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248B-2998-4D6C-B2E1-71D35F01938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5906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25B5-5876-4452-B266-F5E40DCC2514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E946-4077-4AD8-ADD1-357E0A8F026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32827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42F3-742A-40A1-B921-3F8EBB22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DB199-0400-437C-9E14-5339E8151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57BA5-41BA-4902-B6A0-CDAACFB44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89B5D-82DB-4ABA-968D-707BE436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2C979-A27E-4246-882F-C4BC1DD2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F6573-7285-483D-80D8-61546E9D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CB8EF-5912-4DBB-9CD4-3E493A42B2D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7396295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CCD4-F682-CD55-D86F-8031B6464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01DB3-8E1B-F639-21F7-7FD139BA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9ADB-7827-30EB-77F9-D3D5414B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E67E-D3FD-0805-CD7B-A491F70E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BEE9B-ADD9-B62D-43E4-F4A39786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4E6B-38B0-492A-A179-C3E525E9AB2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352887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203A-CF50-9EBD-B513-FB23EE10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B029-FC0E-C867-5A7B-D1C166C1E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2E08-8222-05C3-9683-32FA9352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088E-0EF7-6BCE-84E3-D185E893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42F9-F8FC-0A16-12CB-81CFB328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B155-9F16-449F-8425-1F689AC7C60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143890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B4C0-AE01-0C69-0D1E-81123C00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F1E60-06AD-6B7D-B93B-F2CD58C2E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3E09-7D80-8ECD-213D-8FBEB8D1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36596-A94F-CF1E-0C14-4550B8DF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6E08A-6043-0ADA-8C0C-D49CD742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74F0-1166-4154-8985-8C09E0CD2E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25067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E535-5609-2100-FC8B-F60152F0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1FCD-2142-0BD5-7CC5-C6A697EE5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CE0EB-7E4C-8B20-9640-D00A3D70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5DEA8-62E1-EA72-987D-E8D09A5F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0F5BF-B668-06F3-4170-2D212E2C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71F5D-3BBB-CEC9-1A1E-3D6D95CB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1622E-3727-4175-ABFE-928F2CB8A6D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06357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E20E-77A0-22C6-2B2F-6F63A039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A152B-6766-39B4-ECCF-4B58DBE06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BAD13-42EF-47C5-481A-09F44BE08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5A645-3F6A-C35B-ACB7-5971B30D2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56AF1-1D69-9D9A-1E7B-7A3B10865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22FB2-BD87-69E1-204B-A1A052A9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2DC4F-79EB-7168-3536-A0A13C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1A83D-835E-0ACC-9FF7-3A13CBAC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FFE67-2D5D-4AF1-930F-2A991A952E8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160183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BEDF-C0A8-FB07-14DE-DA5B0262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F8092-B133-5D85-AE50-F50A21C6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0454A-CF4E-37B8-6FAF-245A2D33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760E8-47F2-6374-4C80-681FDA1B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15B3-7333-4B67-A8F2-A87771251FE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7857416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5747C-F253-0F98-FAB3-4CA066A2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B5C24-2F3D-A128-0CD3-422DF5CD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683FD-C632-41C9-BDB9-CD38FF9B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F0A1-4075-4634-ADDC-E95F92F4783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763002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E4D9-2305-509A-0523-1C29F324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01452-8410-E348-E05F-14D184A6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1C3BB-CB6C-FCAD-60CC-C04DAE35B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6A2B2-F337-79C7-3B24-F18E38BC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34F9E-74AF-94F0-2EF3-6BF5CEB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1A3B1-4495-35E0-E986-06374FF3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8D0BB-073C-4E6D-A606-1A0BD2F4421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434292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94A2-6DDF-1F5B-D70F-DD4B13B1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297FD-F049-AB9E-81AE-8BBEA7788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3A001-02BC-FCF8-2A2F-366788CDD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B7CAB-DF92-472B-2353-43ACDA09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2C403-4463-3270-3310-8BA4C3FC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2A41F-B68D-3FAE-0C66-469796F7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0849B-7912-4560-BBE7-DFCACCE9C19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805203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E4E4-4D35-E576-9F39-8836FE65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7A128-7301-6F36-C224-BC826AA53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8422F-FCB4-B990-9D1E-6FBCD93D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6F838-DA40-3081-F99A-DCE5D893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3FEF-C9E8-BC99-F2B2-0ADCE370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CEFC-D31F-44BB-8CBC-5EC702F4842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8634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0388-B177-4818-A9BC-7B7CAF04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599CB-326A-4ADC-B84A-DBBE762A1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40FD2-67BE-4C28-B4F6-DCA15AF7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23102-40E0-49F3-941A-E06C9416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88D5-EAD6-4ACC-9C04-1422D20D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3AB0D-8373-4355-9A22-5F0B779CA04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441002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556C5-0328-FFDA-F4EC-1974A6433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0AB02-4EB5-86B1-916C-FE6CB3D57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17498-0BDA-98FB-92D7-818263F5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E3D3-3E08-DE4D-3173-ED962998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33D81-4B70-7105-5CEB-ABEA75B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9EDE3-F786-4F87-8372-EBF14A96CB3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89347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6260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7102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824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3428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1099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80817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1299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9946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20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E86CE-FFB6-438A-AD06-4710D0337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956F8-A0EF-4D49-B03C-917FEF2C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A3DCB-6E6F-4342-9B49-138AB01B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4EC4-3E92-48AD-BF56-43192A1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239EA-6020-4075-BCEF-95469A38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7EF74-A9C1-419A-AF10-0883C2E1076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25194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72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2871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93285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18569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3320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2113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57131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10168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7239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88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8323-47BC-4DFB-9DEE-86AAC5EA7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E20CA-75A1-4645-92E1-57B0946BE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B636D-AB4B-437A-A344-75D53D27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FB9E3-32A8-4C4F-BF60-2BBB24F9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3A1BF-C8F1-4877-ACAA-2ED475C8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43AF6-961C-434E-B3CC-886CBA5C9EF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3164904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58266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35137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6801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B8CA-83FA-42EF-A16B-AE8B3AFFA4F5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98AA-7215-41D7-8F5B-FC17637C069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6363670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43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6288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B075-BD37-4CE3-AF20-8EADFD2591EE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C809-3BF6-4B31-80F0-12641D64EF8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723033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2F44-678F-44B4-809D-F509C744CC2A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CF81-D706-48B4-974B-BA5D719CF18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744332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586E-791A-42E2-94B0-FC29F492A5EF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DEE1-7758-490E-BDB3-4DC42DA07E6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2714481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425C-7C76-489C-BE84-BDEC6DF2786A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3A21-579F-4A51-B4AD-E8C2B1E4171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0468446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D394-F8D3-4EC8-B5DD-492145B091AB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4D6A-989A-4C37-8AC8-CD9EA473318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43305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0E87-AB23-4F96-B814-9ED44122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F357-DC76-42C9-8681-E3EEC3D90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201C-B8BD-44A1-BC0A-4860AD69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1159-6528-408F-A816-8A0F20AB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65BF-B930-4541-9F40-24FA6DA2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1065E-3564-4FE2-9CAC-EB97781F5CA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606020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C1A3-F2D8-4E86-8F41-EF5E4C327E88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4466-8312-4435-B0F3-845E0DEA288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4781344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ABC9-03F5-4709-B31F-DEFF5F6B3176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AAD1-E6E0-4ABA-BAC0-570FFF8B3D6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766728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0256-A0D3-4DB6-A246-E5275DF3850D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A2FE-43F7-47AC-8B44-F3D876588C4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489850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DCB4-D7EC-44E5-9365-7E87118BF2E5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368-2D3E-4CB1-9394-F8BC02A5432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35377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A933-91F6-4DE3-BC00-AD97068F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32BC0-49F6-4269-92D0-EF1EE55A1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8EA34-64E9-4544-BCF1-97CD2974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448E7-3377-4862-9CC3-9D4530EF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EE58-A902-43BA-9AFD-39EA8C1E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90142-4414-45E2-AFDC-A3F7B2E9660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59577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CB7D-51C0-44A9-8ED3-C4B8FD2C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6F910-2683-4592-A388-652F63C72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5E861-95BB-47CA-8BE7-92C1C60F0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9AE13-B329-484D-9082-B36D4AA0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ED6C2-1F69-459A-8C10-16D251DB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15833-0E1C-4DA0-9AEB-9C2E2045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CBA-C333-4EE3-AE5E-C868F6126B8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5314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DF84-CA38-4F6D-A79E-42CA3AD6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B1671-736D-44B6-9936-ACE146F3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B8816-0B06-4767-B3FD-FBDA5B506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F1C3D-E64E-4FB2-9D76-C6A8E7BB1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656C7-84D7-4327-B037-03A6469D1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53844-7892-4F59-A1B5-54E2B6CD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0D19C-6C5E-4905-8109-2E372ED6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98A02-B9EC-495B-B774-64D74E7A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B7C7-45EF-48C4-B48A-574A3A91C5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3217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2F35-0D84-43B8-9F04-655643BF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AD68E-D273-4427-B996-8FB48C94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087FA-13D1-44DA-9670-7C7966EA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738ED-0C30-43AE-9D09-0CF879AF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DF788-ED3E-4829-B17E-FADD6F33657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9196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7D66A-1B75-4DDA-896A-346A9BA1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617C5-BBC9-4EC7-8FA8-931043B0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3006B-624E-4EF8-BF76-D907A8E6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02078-FB6B-4853-8A51-FFC65231CFA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7991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08C9-5107-4AF3-B1CD-A3E0426EE247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F370-8F98-4491-8530-A3A98B45228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9503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A39D-9A67-48DA-ABD5-B55A1890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D9EED-AF78-4417-8BAB-FA912C74B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FCFD6-9CCD-4FAE-9F4B-643CAB3D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E559E-DE64-4C86-BDC6-8D93F93B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462A5-E0A7-4BAB-AE98-4CD081B7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41EE9-F5CC-414D-8723-3C879B30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DAC95-8087-4653-8A55-A101A3A77BB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72161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0E89-48AB-4C8A-857E-71D18865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E2B1E-47A8-4AF3-B691-F6DD0C2CC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C5B6E-D7D9-4BB3-B08F-9A3F94A80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BB39D-5C27-4333-AF3D-29A3C5F8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374FF-66F2-48AC-9260-F3510854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5387E-C048-4A29-A8FC-1E305344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D86A6-23DA-4FF3-AA77-140B8217EC3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4169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C8F2-FA75-4677-B039-9DBF4259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77A02-C5B2-4D6C-956F-2704E04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1DCDC-C8E5-4020-AA90-1A4EE4ED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55F6-DE3E-4015-84D6-3F233E59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EAD57-7970-4178-902F-75856C28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1185A-0D89-431D-9CEC-1330683AF50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51990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20847-3A93-44CC-A055-0B3919F39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57000-DB01-4508-A893-2E8BD0B00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F292-B1A7-48DB-BEFB-205B5613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4468-9565-4A6D-8748-843251B7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89A40-D66A-4A2E-B276-605F6FE0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937E0-868B-4E26-BA89-558B45E1871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52965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09FD-AF55-4EB8-B731-3EA78EDE3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C02C3-B14B-4D76-AF3E-5F4CBF3DF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8BF0-0758-422B-A532-B2F0641D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BAE1B-9D2E-4D05-9AD1-C93ACD4A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4731-6AAC-41AE-A07D-75DE3672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9A03-EB2A-4677-B6EC-F9D6D1B30B9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26216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A8BD-A952-4827-82A6-7D634DA2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ACA3-39F8-4F48-A7FF-273717D6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E15E8-3A32-4CD6-81D0-211DC1A7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0B5CB-1E26-4AF5-BFA2-7FD8D1F9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39AFC-4AA9-482C-ADE1-061E5527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9238-0074-4E87-8E2B-B7B0D4A64DA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31763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C363-0735-48CE-85C5-76ED4D01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92CAD-EE24-4543-9449-BD4A75A6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297D-11D7-44C8-AA6F-C0787F40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8BB5-7858-4B03-980E-E3528DAA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6C933-60F7-41A1-8DE6-2E7675CC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932F8-2AD9-4B05-884D-670A7242F92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80421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4D1B-3168-4B34-A385-B2FFE924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0C03-C548-4A9E-93F8-CDE0D2400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D213B-FE7C-420E-88AA-2C340428B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FD5C-F2F2-49A2-A674-34CD5B6C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40058-20A2-4806-8DDE-62DC7ED5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C09AE-A8B5-402D-AA07-1192DD72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E8020-A9BA-4FA7-AE50-B712DDD6DF2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31451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0F9A-D832-4BFE-8685-B8FCCE99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F9B77-F20D-487C-96D7-F1CBD5CAC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2645F-657E-4B37-A801-078A0000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0BA80-5813-4CA8-A98E-399092AE9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9E16D-7E2D-4198-A8EE-991566EFB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0AE29-136A-4E4C-938C-0E1EAA12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1A39B-B82D-438D-B080-768230E0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0300C-6D63-4727-9A68-90D3734D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73886-DDC4-4611-AB14-14AC413F407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40989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95C8-2034-4BC8-A76F-3B09F034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56220-0A96-49B9-A0D1-0A6F6ED2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CAC62-E3E3-423E-A72A-397A8F34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F48DD-2944-4BAB-ACE7-45D37CCB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9CDC-15BA-4E8D-AC16-5644B395FAF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844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8601-DA26-433F-8156-DC3BA00E5A07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4796E-872F-4660-AFE2-A205358B2E3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49609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C2F5E-E119-440C-9801-08D2DC91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5DB1A-15CF-47B7-A78A-3A09992A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04D2D-4F22-4EEE-B26C-64988C27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48245-3B69-48E2-9E56-A9573129E5E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49658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E3DB-5EC4-4655-99EB-9783203E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9D97-ABC2-4C3E-8500-A06BFEB7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54DA4-C689-4D43-8928-547419F04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789B3-5A14-4756-9E49-13B273C4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D1BC3-947C-4E24-B76D-EDDE26C7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0256E-297D-4010-903E-7CE91435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9E19-9777-439C-AAD7-2271A76CC0F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21936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15C0-20B4-46DC-B19E-D5E3A3FF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0CE7A-D413-441C-B25C-66728241C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8E678-31D3-4EE3-8D95-133280DC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5F90-988E-487B-B8B1-CB573F00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D1E98-260E-447B-AA7C-E896D374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8C4B1-F323-45FC-A912-CD36476E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5F1B4-57F5-4AA6-9768-DBD79DC47B3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45561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EE9F-287B-4BCE-8A9D-5195F80A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31C8A-F377-458E-BE88-358CBDB3C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B1974-594B-4523-9A63-90FD9C7A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2D5C2-1147-45AB-9B36-B31F93F4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8D06D-B8D5-4E71-B1AA-892CCC30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D834-F4A9-4CEE-81D0-C54AEBA033A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33203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FE504-ACFF-4783-859B-0BFDC79B3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1FB6B-FED2-4E0E-A72C-BB9283BC4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6FE3B-3C09-4856-9BE7-98C6B55D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2CBA9-FEFF-48DF-9BAE-DD49C16D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D2431-FAA3-4DFC-B614-8D1E4D24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B87D-CD50-4D92-A4DA-4FD4413158F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72900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2134-BE2C-403F-AF57-5EB090A33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EAB47-E2B0-44A4-95DD-95E3F6A90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1B7CC-6F8A-46FE-896F-D5663868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B447B-C7A2-4978-9B87-AE7D7D13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6335-D7F7-4D61-A438-D5DFB9C0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E5D2-2780-4483-B45F-1E838456210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86712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BD1F-5FF3-4528-807B-B270DC9C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7A2C-EA53-4F95-AFD9-EA708E203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D5AA5-2092-49A0-9317-87F36223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3DF2-4E31-483B-ADC9-FD70A038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2BA44-D0F0-4615-A5E1-E819AFB4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0CD13-A8E9-42DA-BB90-D628508D03D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5374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0233-8A9D-4AB1-9A14-B7E331E4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D809C-AB0E-46C9-9BEC-A939F5541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2194F-D09B-46D5-B296-0BC03780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8911-2338-4AE9-AECD-D95D7F65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3C913-84F8-4017-BA41-C18CDAFB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86DC4-4EDA-437F-BF17-62ADBD25D2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6974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D199-124B-4B84-91FC-151CA9D7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A1E05-2847-4DE3-B210-1EDD852F7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80877-1943-41BA-A2D1-F9E363DBF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4EB23-4E6F-41EA-BD34-E6500567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A88EF-B902-47E9-8A52-79AED01E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11EA5-C014-4F47-BF2A-49A50DCD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0332-D489-4908-8E68-2A8201936E4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87942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E79F-9EA8-45AB-8350-06134FDD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5F9FC-083E-4DC1-AB0D-639BE5C29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38880-3D1A-41F1-835B-3C60B8E04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0D98C-8D59-4714-9BF0-6AF1F238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D40A5-3912-4D64-8A34-FDF2E9160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07346-7219-491F-ACF0-67E156AC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05F25-2514-4B63-9E02-EF70C3CC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102D9-A3A3-40C7-80B6-4D9AAC2B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E9C6B-7A3A-4693-BF2C-F0E5B4EB7C3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9279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33A5-7876-4FC6-BF44-1C57F76FEAF4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FBE1-02F9-49F7-B135-BCA2DEAF7C5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786873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EBF8-1EF8-4B6D-ACCE-F3DBED93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836BA-4346-4A91-A008-472BFD4F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2526D-0461-4EA2-994F-C6ED1563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E2373-D9DA-410E-B19A-21034CD7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57E7-8D16-4203-8644-2DA93AA9F4A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23438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F96A3-523B-41B8-8EC9-C444C928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36D86-E3A9-4991-A52E-0B63B64E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7B8D7-1F1D-4DE9-A9B8-81F1694C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B2C33-490C-41D7-87D6-B37C2E3A2B8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16138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15E4-6CC5-457D-8FF7-80DF6E48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891C4-38E5-42B7-8AE5-F9F14DB6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5ED88-9E30-4632-88C7-EC34CCFD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966BC-C3A3-4EF8-AD97-8CE039E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E9678-1B6D-4688-A4AB-170F9210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8985F-B3A1-4B03-93CA-CB9F3926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831F0-ED40-4720-B8B1-DDB4210439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97752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F8C7-679F-415C-B431-036AF3C0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9C885-DE22-421B-99A2-CACB90C7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7B4D8-35F2-49E8-8B29-F199BF3CF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284C3-0AF8-4474-83C9-A25DE58F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F97F7-8519-4E76-9436-E1F76FB8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22DAB-7FF4-4D8C-8AB5-96E043B2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DF88-6D56-4822-B2E5-9D15A3C95A9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45608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3BA9-1AFF-4141-B6EF-4DAB1A88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F0362-96CA-4784-A4AE-99B79E553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B6EDB-5EFE-4742-B41C-7623C05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5ED88-0060-4C17-B2A3-DE2ABE63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7F761-E5B2-4179-9854-08F2AE0C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DE4F8-5880-42F1-B0C2-7AC8CF6C63C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965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639CD-7CDE-4616-9F39-2586871B2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7AC5E-3C83-4FBD-A767-EC975508F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C502E-AC05-4A63-AE39-0321D9FA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DC6E4-246B-4D52-8DF1-F65AEEDF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E9532-732F-4067-9D58-DB56AF79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19294-04CE-480B-B8D2-1CFBB614D6A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93713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0F48-8217-4414-A0CC-15986549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264E1-481B-4C5C-A14C-5C8895AC1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AA58C-8C9E-427E-A5DE-69069F1A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AF9D4-4A83-4541-8C39-9A7B8CCE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960BD-6D55-4985-81D0-4B792A4B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35232-8C7D-4C2C-A5FE-DB6E60ADE5D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52101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FA4A-1154-4CC7-9C91-C55DEF75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CA5D-D6F3-4C20-AAE3-4285837B8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8F5D-609B-4111-91D5-D1418E52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FB86C-7427-412D-B957-C8ED932D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FF9C0-F248-429C-A51F-29EA8D3D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A41F1-A355-46A4-AD17-2352C1BA6C6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67260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AF9D-1A40-45EA-A8B4-7CB65386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421A6-3D80-47D4-A1F1-7ED1E49C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3C59F-EF2F-41CD-922B-2565AC67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AC831-98F1-4242-AD1F-9DA94578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9D9F-14CB-46F2-BEB4-4AD8E80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91F6-A81F-4858-8455-83C12B52448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75489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2B4A-4C65-4355-8034-E402CBFA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712A-174A-4AC4-B8C5-B85779E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226D2-87EB-47A8-B4AC-2C713FC39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FDFC4-9B02-4054-8A76-C862EB96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7C8C7-1BCB-4E9F-AA61-CDDD8D3F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DF4F3-2CAB-452F-9291-104A604D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08F48-3231-417A-8A3C-34822E3DD1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767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3A92-851F-48AA-9079-847BDBAE6997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1EE1-3E25-42F7-A1EF-5816B2A6147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8459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51A8-AE81-43E1-99A4-DB5B9AA8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17811-38C0-4B85-A0FD-B13DD40D9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E52AB-4ED1-4743-B992-647C7D425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EB33C-50B5-4B71-8975-B6764C238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2BF2A-17DF-47FC-8954-5046D86D6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1FC82-990C-4F0D-A21D-7BCE0DA7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29091-B947-45B2-BECC-C0B60351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85305-5AE4-44CD-BC3F-AEDFCBEB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EC433-3C5F-4959-87BA-186FAD4AB01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05511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861A-A72F-4B3B-BA48-1694C382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002F0-4248-4BF9-B85D-5422A31B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738FA-9E7D-4D23-83FA-97FA9A3E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49FAF-D7A7-43B0-8B45-5C88D4FB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04DF-3189-4C6C-B238-9D22E39142D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41567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B93D5-BFBA-4138-BB80-1DD3099B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123B9-5C8E-4D04-B565-566639BD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9C988-2B61-466A-A46C-5FF1DC2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F0FB8-D6AA-4F7B-97EC-5C7DCB0A85D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01671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3A67-E6AC-4CB0-AD10-FF2B3386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C1799-3814-424A-BE6B-21B7C5BC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5BE09-6AFB-4236-A49B-F4B87517C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7B208-0F6B-47C9-BD02-AAD8E460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3DB9D-E6AA-4F29-B7EF-07F77C79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A5EB3-5864-49FB-A44E-AE6BDDC2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8AC12-EE6E-43AF-B34B-E784002AB0C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7795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BBD7-DA51-4E66-8E47-2B920378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171DC-6E57-4965-9004-A01DCEE1E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DE4F0-9F0B-4BEB-99D4-47AF11537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CABC-FD25-48F6-A381-A45A0048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95240-E666-4C6D-9BE9-06B3F5BA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305B1-B8A9-4B8A-8E1E-F9EA50B7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99161-FC29-4980-BE56-8551AC246E8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18939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5ACE-607E-4472-8115-0FCE3079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5849E-0E6D-463C-A995-EDF393DB8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2A791-4A96-46FD-BDD7-E36D0C01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E394-ADF8-4525-A031-5102D2F0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120A-9294-4A2F-BE7D-7DD68057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E1F74-A300-49DB-9E17-EDD789A2EEB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88936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9C201-89CE-4257-9F27-C02B234E6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9B7EF-35C8-453E-8104-95CE84A0F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B737B-16CB-4DB9-80CE-04E58CC8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2B5B6-5E39-404F-B125-2392EC7C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543B1-32E5-4B1A-972D-613C904B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B4881-F848-4A5A-B7F5-E9768A312B1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82642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3116-B04E-4BC9-98A7-9F2C9AB0A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2784C-DBE0-4729-861F-E0EE9A498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8F-41B5-4655-B764-3936531F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42D7B-38FB-4EF9-9824-05726247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B785-AE3E-455F-BF71-AE5771F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AC66-C3E7-46A8-8A8F-29B8888AA85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74134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8B61-56B0-4144-9207-DE149C96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8B53B-4E13-43FE-9977-FC2C03E1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C970-0A03-4EF7-B37D-B80597D7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A4DC0-B90F-4764-90B8-B16643A1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229E5-8D52-43FB-B252-3C3BA1CB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40720-56AC-4EAF-A13C-C19067BA19B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39845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E1AC-366F-4348-B964-C5A7379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051FE-DFC0-4346-B559-2B68D242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E60B0-873B-4191-AC93-AD1DF416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9949E-DCF3-4582-9059-8CB3A44F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3816E-FD65-4DE4-AF1A-6E939494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8442E-EDFE-4AA0-83F6-A3C12A50434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39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4C38-3C37-40BA-A643-3A77B914E05A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6820-7CF5-493B-932F-242D89E0E32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23091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82A7-5613-4334-80D4-51433B4E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7B34D-17EE-43CF-8C16-3B3F8083F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CC134-1183-4A94-A8FF-552D8EE1F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BDC5F-99C9-4963-ADE8-778F9042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DEF24-0B6D-4395-96BB-8796218F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2C59A-C37E-4D6C-B2AF-7C2255DF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03BE-E4D8-4639-8792-4C4EDC82A7E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52247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D050-D68F-4343-AA94-CB7567E4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F0BEB-3B86-4FEC-BBDA-8BFDBFAE2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19896-B546-4970-B004-18A52030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27DE6-0EC1-465E-9E31-DC82D2C4F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ADC42-8038-4244-82EC-CCC73E662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3E7D7-4E6E-42C2-94FE-0D67857B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64795-6F01-4F7F-BD10-4F7F79A5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C0596-14C2-42DD-9D6E-4386BA57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6839-5743-443E-A8E6-C677AF873AB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98205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0334-6C57-496E-A797-E8D65F46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EC3D0-CE96-4082-A32E-88040FF2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32BF2-F76B-4F0C-ABEC-64B98A9E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10BD1-392C-4866-946C-479B6D24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B047A-CBD6-4FEF-9730-2DF7C2B0CF0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54011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B463A-3BC6-4635-91F1-2790C345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13A6F-D6C2-4725-862A-2F543619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A5585-B774-4937-8618-80FC90EF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54736-2990-40B2-A675-F4DAFFF7133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9613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7B34-384F-44D7-85A5-09F9D913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0AF0-5BF5-492A-85C2-C2B8D08A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A519D-C89B-4033-B0FD-7B1021B95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23DD8-13FC-4E13-AD9B-CDC2B827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E0DED-43C6-41F5-BF27-98E73BBF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A1B06-CF3A-4428-AA40-38F6F21B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CB0B4-78B6-40BA-A6E2-A4F13587955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628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5EEC-764D-445E-80AC-59E02833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D4933-6778-4EC9-A5BA-CC4AEC8BB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64287-1422-49DF-9809-7D338F547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C363-3E92-484A-A342-D0114262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0740A-F971-4B42-B2B8-BECFDC5F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3650D-5FAB-4D6D-963D-2DBC8519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FE266-9B05-4539-944D-5C1C27F4A9C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245117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6AD1-0339-46B5-A4AB-D7ED4E6B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93F0D-2C7B-4DE4-8D4B-FA401330F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68E1-2487-4513-A32D-B9227848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E547C-D89F-48D0-A1B4-8CED2FDE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C398-6DAD-443C-9F2D-65BEC04B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E0344-64B6-425B-8B6D-2C61BE63638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437122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CC8E3-71C7-432C-9426-27D62EEA2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B983F-8B4F-4213-91AC-1EC891413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21D7-3E07-46BF-9EFC-658D68F1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2553-523A-49CC-A2AF-B75E7F23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CC76-FD4F-4605-968D-F6446BAA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C70BD-493B-48EC-AA10-D58658ECC64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86112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F7F0-B3C3-49DB-A97E-CE56DF715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6B38-268D-407B-8287-0B4AC5AA6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13D3C-2C72-4F29-B286-B0C08EF0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4B480-C808-4C16-A86A-2AB5E690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627C-1ABB-42B6-B38E-6E581D7E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D4F98-D5C3-4CEE-AD2B-7BBE0042D50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49678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02D6-4B3E-41E6-883A-06547590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81A3-6A09-458E-A971-C37BE5D6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7988B-62BC-4057-8E69-7E23CB51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86216-8134-41E9-BC9C-C30A2B90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47129-4385-481E-BDE1-A1C4DFEC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55E9-87E4-4D33-9ED1-B2E50A0F4C1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928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D9AB-4C7C-4E8C-A625-0C0FE08FD001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EA09-8283-4312-B050-02566A42DB5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993216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2FC0-432D-47EC-9463-97605920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A7F2E-C926-4D48-B46D-58E09A53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20BE7-2D2A-4C73-884E-2C759832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5FAD-8964-43D7-8D63-69B2240D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B002A-8A36-4F45-9809-6D6C587E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DC40-C606-41BF-8E62-93B14DE54CD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03574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CA8A-98F6-4BB1-BC34-B3644832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8E73-7B21-4B54-923B-07C4EC55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A77AA-158B-4B24-BA85-AB0B5A33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2884B-1965-42A1-AFCA-77907FE7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EF117-4E4A-4319-923D-22B307B2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52827-075A-4C1F-AAE5-188B5CE9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9634-4824-405E-B9F5-7DBD7152258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57856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3E1A-42EB-421E-AFA2-795C9860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0440D-8D92-47C3-A8DA-B8175F718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EC5A5-698E-4129-B2E2-E5A6BE565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69657-63A8-4271-8984-74F3468F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4BA92-50E0-42A8-B1E9-361AEADA0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950B8-40CF-49C2-962A-2ED4F942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9AECC-12EB-4AEE-8F5E-40F95DDC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B70E5-28EF-4404-A112-0C58FD88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B8BB0-129B-47C9-A180-22199F22BB9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153740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71B3-0E05-4B3D-8725-297F9E29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C5E80-C966-456B-B308-017E10C7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FB9BE-F0E2-4147-A55C-8F35A507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11425-198A-48D3-B471-395C2DC0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766C-C4B4-45C7-AC09-718D52A4509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653122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AFB51-BA3D-4BF9-A6D4-D4B17A59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E148D-62D2-4639-AB02-D887EC3E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50F03-C1A8-428B-878B-15E593E0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A6F17-CFDE-49BE-8F6B-EE2C701906A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13182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59FB-A957-4A72-BA4D-15F28AA4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315A-ADD5-4718-B14F-81C19478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713FA-49AC-44B0-BAB9-6A65DAE6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84450-1ADD-4903-9D5E-A120D0F3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91196-A09D-4E68-8C3F-684D4D5F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32D01-692B-4BE8-856F-19479349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7001-4B3B-4D65-A6C4-D958030DD58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075051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908E-799E-42A0-AF71-88C2AA51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2F801-7971-454B-8FA2-E589EAA31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B0D23-1CB9-4707-A53B-001BB490E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62321-BD23-4643-B214-9E3EB515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A4254-E35B-4C33-B2D4-E9F03FA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03374-3FD2-484B-B4B2-2D544213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DE64-4065-496E-A09F-5DD3E815A85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73873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FEE5-452D-487B-B934-9623D5F7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04318-7B52-401B-B365-FD565AAA0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CF56-1386-466E-B08D-4B21A212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C7C6-FB79-4314-A2D1-FB875338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5CEE-64DF-41E6-85AB-4E67D1AB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5351-50BD-46B5-B789-3A1CBA5EE3C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562948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E97FB-ABFC-4D5B-A375-51095C395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25263-3AB0-4F92-83B5-B3FB33A3D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1EA3D-64A3-4F9C-9653-11CC3044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75D6-A936-4627-9B34-7501572B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E9D25-31D2-4F39-AC9C-0A107C23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A706-C8CD-4A1C-9B86-C28236A4A5F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982253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DA53-7A41-4F9B-B96F-F77A91C66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8B82-B943-4B6E-B0B3-5B2FCAD6A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AFA6-7B83-45A2-A7DE-EDB68E5B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3CC7-D366-4446-9154-688176DD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C74DA-5465-455A-8423-22691C2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1418-89B0-4BE5-A232-B6B97649ADDE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7865-28B1-46CC-9B15-F26DF3E9D51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05541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FE14-34F4-43B9-AED0-754D763A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5141-FF09-4E08-9C3A-1B9A416F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7E55-0A8C-4A0E-A8BA-9A62E244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99CBA-9E43-4F17-BC05-93A86BB6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27432-7D80-400E-A510-FAE10410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53513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E0B2-886C-44D9-B4DB-EB676445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A2B1C-2CAA-4DDF-BBE7-0BEE67E58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4D455-32FE-447A-B933-3932ACEC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9242-3078-40C1-85FE-D1CFEAD2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AD61-8E0D-407F-B680-E5517253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2473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4164-2848-42DE-B041-CB320C89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B912-2B6D-478D-8463-1121E021F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F7AE3-EBC1-410C-9A90-386B1E524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605CD-E528-4D56-B895-E83E3A9E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0D679-E843-437F-B412-E39994B1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C52D9-44A9-4362-9280-6D719888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436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DCF3-A36C-48E6-B964-A34F938A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E3449-F208-4424-8F14-B6D028E30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799B5-6D28-467E-BA92-854CD93D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554BD-69DB-42BD-BD4F-FFECF9485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6DF2F-46A6-4143-BDB0-50F240BA8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F3E004-899B-4FE8-B0ED-58B1BE25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990C3-9C68-4611-9627-3CE95D75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A6AFA-B7A6-439F-BAA1-2E68AE94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0066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9373-5281-4D40-8A1D-691E9ED2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BCC48-FEDC-47F4-B95D-8EDF3204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C70F-ECD6-41B4-BA81-AE0DEF4D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0F948-DA9B-4AEE-B432-B03C6E71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376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A504D-D216-47F9-9411-02356865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B9785-81E1-4273-802F-8EFC3742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4BF3-CFAF-40FE-A597-85981B11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83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B28C-097D-4E0D-9C32-38AD7FF6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EC0D0-8198-46FC-AB1B-E34CE36A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EFF96-6143-41B4-8DA0-91864C130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55DBF-4D55-4769-930D-1B05B18F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7F6A9-15D1-493F-9A59-D0927380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E2CFD-69C0-4E72-ACBB-8515181C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021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0C7A-FA2C-4EC2-9A8F-EDE4A69C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28264-C0EB-4304-B21A-941BEA4C7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BBAF0-0C0D-4BFE-B723-08D83B3A2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414DF-54F1-48D6-81D7-E11F940E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3CEDD-33F7-4E8C-86F3-7C3082C7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247C9-0DDF-434C-9AE1-026B24F4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7231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C273-28D5-4D10-9687-ECEB9D1F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73458-02F6-403E-906E-C7192659E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57667-28F3-4BCC-B8D1-D3E7F171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310BE-2E77-4A58-B05D-3818833C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19476-FD1C-4338-836F-9F800BF4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002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C2336-56E2-416F-8CD0-571DBBF53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7F5A2-9382-48AB-8EA3-6D1C11B75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B72B4-C125-47B4-AF31-697F8501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9C2DC-4C7C-4B02-964C-E29CC55D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A30B3-8EC7-460D-88B9-D538D611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24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C3072C1-F625-4EFB-9B71-43CE0557EB23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247942-C7D1-41A8-AABE-E926C5DF149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329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4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953CAC-4DF0-4411-B37B-5B6E727B4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4B0ED0-653D-498E-9429-927CAAB44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8F8B2B-8DE6-4162-897F-633F29EC27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7E46D1-3B51-4B94-80CC-DBC736921A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213982-1CE0-4F3A-B5A2-C3B016A498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E0DDD-98D3-4609-9B15-6924625D482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310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CE8A546-A550-4920-8D17-740971CAD0D6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1BFC1A-6E5D-4333-AC1A-476D78AD6C1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372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B77A976-BE64-444F-ADD6-4F7A589ACFCF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05433-A2F6-4C8A-B60C-E29E572FBAC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787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ABAEEF-3A4D-461E-A913-88004D7FD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49A011-3480-4B63-A16F-C2419F606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Master text styles</a:t>
            </a:r>
          </a:p>
          <a:p>
            <a:pPr lvl="1"/>
            <a:r>
              <a:rPr lang="en-GB" altLang="nb-NO"/>
              <a:t>Second level</a:t>
            </a:r>
          </a:p>
          <a:p>
            <a:pPr lvl="2"/>
            <a:r>
              <a:rPr lang="en-GB" altLang="nb-NO"/>
              <a:t>Third level</a:t>
            </a:r>
          </a:p>
          <a:p>
            <a:pPr lvl="3"/>
            <a:r>
              <a:rPr lang="en-GB" altLang="nb-NO"/>
              <a:t>Fourth level</a:t>
            </a:r>
          </a:p>
          <a:p>
            <a:pPr lvl="4"/>
            <a:r>
              <a:rPr lang="en-GB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2F1CF0-60A8-4D72-81A9-9EE39D6B9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2F87B4-E183-4BB3-B26E-E5802B3E2D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B5908A-AD27-4F40-99BF-F7A10D6C07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A59F071-B489-46F6-9581-C58B2D17EBE3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2703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423A3A-4602-4252-A2C0-BD1D40CFA2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FE28AC-B05E-4246-9475-EC40841493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196C4-9B39-40C2-A662-25AF823D4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A2430-61CC-449D-ABAA-D1E29DC067F8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ADAF4-7E7C-4CCF-B815-81586AE21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4004-F33E-43BA-8577-6E9DED24D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167281-A61D-4224-911B-272D64F71A5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9237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1EDBEE7-DD9C-4B5B-B8F1-1E47B5B00A3E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5BA424B-DA7A-4FDA-BB24-19933E4AAC7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030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91BF797-6F01-4950-8E94-8815A7A88CFC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81CCCE-5C6D-4431-9E1E-931AE078A1E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284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A7FD0C-70AD-456A-AB00-D41AF68F5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A90CB5-0B7D-4D5F-911C-D2FE2C574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579BC0-CBED-4E1E-8A04-8201942EA0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79EA82-2AE5-4D78-A546-0D9519D429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48AC18-6545-44C1-8A7C-5DCD7DBEF1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D8B98D-7FE1-4BF6-BCEF-C0C7C941709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50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50F781-33D5-F45F-315F-1C22B13C1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EEFAB3-22D6-7193-0CB9-9BF1398CB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588D33-B5A9-899D-6444-2B10ACB893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720FAC-6C8A-8184-B39F-B3658DE362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AB1D82-2955-7730-8384-97A42CE121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1E943819-3E09-4798-8639-03C17713369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28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EC8C74-3816-47A8-A583-40854447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7F8B25-6C98-40B3-AE99-906C05008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3B2641-A5B8-479C-A323-70731CDD75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DC2DFE-CB20-4855-80C4-DB7E3A9706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0136EE-B77E-41C8-8345-A1A997C24B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553DC75-3B1E-4FF8-9404-774E1AD3E1B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464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143E-8933-4CEF-BC9C-99219E4C90D3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8F7D-BB8B-4047-BB7C-60BA950A0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0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BAE7-9372-4958-ACA6-2844D61B638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1208-A9DC-43C7-853D-3FC2FA4702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E2C4B57-0A98-4676-AFFD-4F92533532FA}" type="datetimeFigureOut">
              <a:rPr lang="nb-NO"/>
              <a:pPr>
                <a:defRPr/>
              </a:pPr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A8D134-38D6-4058-8A09-8B4EB7ED491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240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9D6E0C-7E36-4DF4-8935-D2E12A9A3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DB0577-F78C-4FFF-88B5-01F1D3F7D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D11946-EA66-45C8-A774-F1888BDB04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288A0C-5E40-4C49-8B35-FABAA36E94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09C1A4-80AC-4C33-B448-D87D68F33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745500-65AE-477F-80B1-25CE5753C68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112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54CBB3-BFE8-4D9B-9850-632ADA227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5A3A1D-CAFD-46B4-8808-AC19349A6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5E92E9-49E7-474F-A890-1BDB0E399A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AF879F-4027-4D00-B700-13AFB1C3B3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55D662-A1D8-4E29-9363-3E193239D1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8B2808-86D9-4DC2-B80B-3BFADABE260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295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E88AE8-473D-491A-BEA8-7E224EC50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8623D9-0A92-4FE6-A0A8-DE8B2FDA1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E2FA86-22F2-4CC3-ABD9-A50115FCD3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D5CB64-1C18-4704-9F4F-B484FB0036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DBA7AD-8464-411E-AAAA-877CB49B72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B71E92-3386-42A1-BA24-16DED83ED2D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161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A5F561-3987-4AD5-A5F0-DF751BD15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D702A6-1381-4FF4-9DAD-4941F6E76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6E2A77-5454-443D-8850-4E77CBA131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868472-A3C8-43B3-B0DC-59D608811D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B0E740-EABD-4306-A1FC-E82D95AB57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2817F05-E72B-4636-BDE6-D42BEFC06E3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2619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02BAF1-5CFC-4B01-97DB-D819DCF3C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448028-BB55-4E33-97F4-332933D21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4DFAB9-5B5B-4008-ACCD-DE38EC4174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403BEB-75A1-410C-81B9-A684CA123C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6617C7-37D8-4D48-A037-F9ECCC1841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B0C292A-E220-45D1-8F63-3FC7866891A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3719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0BF2D3-8C0A-4243-8FD8-9084F0B52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03B974-502B-4B5F-A1B4-B4B837F04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51FEF2-D469-41B9-9A47-35456A329E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EAD7FA-033B-424F-B6B7-02893BA99E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578B84-3EE0-4885-BB47-E6989EDB2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0831BA-5810-4B3D-95A0-94857AAB7FC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885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9C532-F34A-459A-B797-CD884BA8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593A5-5DEC-40D5-A6EE-8BFFD0EF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EE63-94D7-42ED-AA02-6A928D9F1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C965-0D74-431C-8B2E-D262C3EADF11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E15A-431D-4748-A3F0-BDCBEE49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81FA-437E-41AC-A3E1-305D05528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C6D4-D349-4FEF-8E71-8A07D98C1C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03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930926" y="3968968"/>
            <a:ext cx="402506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933442" y="2221707"/>
            <a:ext cx="8950" cy="174726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945751" y="3429000"/>
            <a:ext cx="935813" cy="528638"/>
          </a:xfrm>
          <a:custGeom>
            <a:avLst/>
            <a:gdLst>
              <a:gd name="connsiteX0" fmla="*/ 0 w 1438275"/>
              <a:gd name="connsiteY0" fmla="*/ 704850 h 704850"/>
              <a:gd name="connsiteX1" fmla="*/ 733425 w 1438275"/>
              <a:gd name="connsiteY1" fmla="*/ 0 h 704850"/>
              <a:gd name="connsiteX2" fmla="*/ 1438275 w 1438275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275" h="704850">
                <a:moveTo>
                  <a:pt x="0" y="704850"/>
                </a:moveTo>
                <a:cubicBezTo>
                  <a:pt x="246856" y="352425"/>
                  <a:pt x="493713" y="0"/>
                  <a:pt x="733425" y="0"/>
                </a:cubicBezTo>
                <a:cubicBezTo>
                  <a:pt x="973137" y="0"/>
                  <a:pt x="1205706" y="352425"/>
                  <a:pt x="1438275" y="704850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43234" y="3107061"/>
            <a:ext cx="2953568" cy="859430"/>
          </a:xfrm>
          <a:custGeom>
            <a:avLst/>
            <a:gdLst>
              <a:gd name="connsiteX0" fmla="*/ 0 w 3938091"/>
              <a:gd name="connsiteY0" fmla="*/ 1156629 h 1167849"/>
              <a:gd name="connsiteX1" fmla="*/ 723666 w 3938091"/>
              <a:gd name="connsiteY1" fmla="*/ 590038 h 1167849"/>
              <a:gd name="connsiteX2" fmla="*/ 1430503 w 3938091"/>
              <a:gd name="connsiteY2" fmla="*/ 23447 h 1167849"/>
              <a:gd name="connsiteX3" fmla="*/ 2148560 w 3938091"/>
              <a:gd name="connsiteY3" fmla="*/ 214180 h 1167849"/>
              <a:gd name="connsiteX4" fmla="*/ 3938091 w 3938091"/>
              <a:gd name="connsiteY4" fmla="*/ 1167849 h 1167849"/>
              <a:gd name="connsiteX0" fmla="*/ 0 w 3938091"/>
              <a:gd name="connsiteY0" fmla="*/ 1141625 h 1152845"/>
              <a:gd name="connsiteX1" fmla="*/ 723666 w 3938091"/>
              <a:gd name="connsiteY1" fmla="*/ 575034 h 1152845"/>
              <a:gd name="connsiteX2" fmla="*/ 1430503 w 3938091"/>
              <a:gd name="connsiteY2" fmla="*/ 8443 h 1152845"/>
              <a:gd name="connsiteX3" fmla="*/ 2372953 w 3938091"/>
              <a:gd name="connsiteY3" fmla="*/ 300153 h 1152845"/>
              <a:gd name="connsiteX4" fmla="*/ 3938091 w 3938091"/>
              <a:gd name="connsiteY4" fmla="*/ 1152845 h 1152845"/>
              <a:gd name="connsiteX0" fmla="*/ 0 w 3938091"/>
              <a:gd name="connsiteY0" fmla="*/ 1134399 h 1145619"/>
              <a:gd name="connsiteX1" fmla="*/ 723666 w 3938091"/>
              <a:gd name="connsiteY1" fmla="*/ 567808 h 1145619"/>
              <a:gd name="connsiteX2" fmla="*/ 1430503 w 3938091"/>
              <a:gd name="connsiteY2" fmla="*/ 1217 h 1145619"/>
              <a:gd name="connsiteX3" fmla="*/ 2653443 w 3938091"/>
              <a:gd name="connsiteY3" fmla="*/ 438782 h 1145619"/>
              <a:gd name="connsiteX4" fmla="*/ 3938091 w 3938091"/>
              <a:gd name="connsiteY4" fmla="*/ 1145619 h 1145619"/>
              <a:gd name="connsiteX0" fmla="*/ 0 w 3938091"/>
              <a:gd name="connsiteY0" fmla="*/ 1134472 h 1145692"/>
              <a:gd name="connsiteX1" fmla="*/ 723666 w 3938091"/>
              <a:gd name="connsiteY1" fmla="*/ 567881 h 1145692"/>
              <a:gd name="connsiteX2" fmla="*/ 1430503 w 3938091"/>
              <a:gd name="connsiteY2" fmla="*/ 1290 h 1145692"/>
              <a:gd name="connsiteX3" fmla="*/ 2653443 w 3938091"/>
              <a:gd name="connsiteY3" fmla="*/ 438855 h 1145692"/>
              <a:gd name="connsiteX4" fmla="*/ 3938091 w 3938091"/>
              <a:gd name="connsiteY4" fmla="*/ 1145692 h 1145692"/>
              <a:gd name="connsiteX0" fmla="*/ 0 w 3938091"/>
              <a:gd name="connsiteY0" fmla="*/ 1134472 h 1145692"/>
              <a:gd name="connsiteX1" fmla="*/ 723666 w 3938091"/>
              <a:gd name="connsiteY1" fmla="*/ 567881 h 1145692"/>
              <a:gd name="connsiteX2" fmla="*/ 1430503 w 3938091"/>
              <a:gd name="connsiteY2" fmla="*/ 1290 h 1145692"/>
              <a:gd name="connsiteX3" fmla="*/ 2653443 w 3938091"/>
              <a:gd name="connsiteY3" fmla="*/ 438855 h 1145692"/>
              <a:gd name="connsiteX4" fmla="*/ 3938091 w 3938091"/>
              <a:gd name="connsiteY4" fmla="*/ 1145692 h 1145692"/>
              <a:gd name="connsiteX0" fmla="*/ 0 w 3938091"/>
              <a:gd name="connsiteY0" fmla="*/ 1134472 h 1145692"/>
              <a:gd name="connsiteX1" fmla="*/ 723666 w 3938091"/>
              <a:gd name="connsiteY1" fmla="*/ 567881 h 1145692"/>
              <a:gd name="connsiteX2" fmla="*/ 1430503 w 3938091"/>
              <a:gd name="connsiteY2" fmla="*/ 1290 h 1145692"/>
              <a:gd name="connsiteX3" fmla="*/ 2653443 w 3938091"/>
              <a:gd name="connsiteY3" fmla="*/ 438855 h 1145692"/>
              <a:gd name="connsiteX4" fmla="*/ 3938091 w 3938091"/>
              <a:gd name="connsiteY4" fmla="*/ 1145692 h 1145692"/>
              <a:gd name="connsiteX0" fmla="*/ 0 w 3938091"/>
              <a:gd name="connsiteY0" fmla="*/ 1134177 h 1145397"/>
              <a:gd name="connsiteX1" fmla="*/ 706837 w 3938091"/>
              <a:gd name="connsiteY1" fmla="*/ 550757 h 1145397"/>
              <a:gd name="connsiteX2" fmla="*/ 1430503 w 3938091"/>
              <a:gd name="connsiteY2" fmla="*/ 995 h 1145397"/>
              <a:gd name="connsiteX3" fmla="*/ 2653443 w 3938091"/>
              <a:gd name="connsiteY3" fmla="*/ 438560 h 1145397"/>
              <a:gd name="connsiteX4" fmla="*/ 3938091 w 3938091"/>
              <a:gd name="connsiteY4" fmla="*/ 1145397 h 1145397"/>
              <a:gd name="connsiteX0" fmla="*/ 0 w 3938091"/>
              <a:gd name="connsiteY0" fmla="*/ 1134177 h 1145397"/>
              <a:gd name="connsiteX1" fmla="*/ 706837 w 3938091"/>
              <a:gd name="connsiteY1" fmla="*/ 550757 h 1145397"/>
              <a:gd name="connsiteX2" fmla="*/ 1430503 w 3938091"/>
              <a:gd name="connsiteY2" fmla="*/ 995 h 1145397"/>
              <a:gd name="connsiteX3" fmla="*/ 2653443 w 3938091"/>
              <a:gd name="connsiteY3" fmla="*/ 438560 h 1145397"/>
              <a:gd name="connsiteX4" fmla="*/ 3938091 w 3938091"/>
              <a:gd name="connsiteY4" fmla="*/ 1145397 h 1145397"/>
              <a:gd name="connsiteX0" fmla="*/ 0 w 3938091"/>
              <a:gd name="connsiteY0" fmla="*/ 1134687 h 1145907"/>
              <a:gd name="connsiteX1" fmla="*/ 650739 w 3938091"/>
              <a:gd name="connsiteY1" fmla="*/ 579316 h 1145907"/>
              <a:gd name="connsiteX2" fmla="*/ 1430503 w 3938091"/>
              <a:gd name="connsiteY2" fmla="*/ 1505 h 1145907"/>
              <a:gd name="connsiteX3" fmla="*/ 2653443 w 3938091"/>
              <a:gd name="connsiteY3" fmla="*/ 439070 h 1145907"/>
              <a:gd name="connsiteX4" fmla="*/ 3938091 w 3938091"/>
              <a:gd name="connsiteY4" fmla="*/ 1145907 h 114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091" h="1145907">
                <a:moveTo>
                  <a:pt x="0" y="1134687"/>
                </a:moveTo>
                <a:cubicBezTo>
                  <a:pt x="241222" y="945823"/>
                  <a:pt x="447153" y="802639"/>
                  <a:pt x="650739" y="579316"/>
                </a:cubicBezTo>
                <a:cubicBezTo>
                  <a:pt x="886758" y="320416"/>
                  <a:pt x="1096719" y="24879"/>
                  <a:pt x="1430503" y="1505"/>
                </a:cubicBezTo>
                <a:cubicBezTo>
                  <a:pt x="1764287" y="-21869"/>
                  <a:pt x="2246732" y="231507"/>
                  <a:pt x="2653443" y="439070"/>
                </a:cubicBezTo>
                <a:cubicBezTo>
                  <a:pt x="3060154" y="646633"/>
                  <a:pt x="3252291" y="764439"/>
                  <a:pt x="3938091" y="1145907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40980" y="2484017"/>
            <a:ext cx="3626746" cy="1482474"/>
          </a:xfrm>
          <a:custGeom>
            <a:avLst/>
            <a:gdLst>
              <a:gd name="connsiteX0" fmla="*/ 0 w 4835661"/>
              <a:gd name="connsiteY0" fmla="*/ 1976632 h 1976632"/>
              <a:gd name="connsiteX1" fmla="*/ 684397 w 4835661"/>
              <a:gd name="connsiteY1" fmla="*/ 1769069 h 1976632"/>
              <a:gd name="connsiteX2" fmla="*/ 1452942 w 4835661"/>
              <a:gd name="connsiteY2" fmla="*/ 1258576 h 1976632"/>
              <a:gd name="connsiteX3" fmla="*/ 2227096 w 4835661"/>
              <a:gd name="connsiteY3" fmla="*/ 187101 h 1976632"/>
              <a:gd name="connsiteX4" fmla="*/ 2945153 w 4835661"/>
              <a:gd name="connsiteY4" fmla="*/ 7587 h 1976632"/>
              <a:gd name="connsiteX5" fmla="*/ 3444427 w 4835661"/>
              <a:gd name="connsiteY5" fmla="*/ 276858 h 1976632"/>
              <a:gd name="connsiteX6" fmla="*/ 3831504 w 4835661"/>
              <a:gd name="connsiteY6" fmla="*/ 1011744 h 1976632"/>
              <a:gd name="connsiteX7" fmla="*/ 4241020 w 4835661"/>
              <a:gd name="connsiteY7" fmla="*/ 1595165 h 1976632"/>
              <a:gd name="connsiteX8" fmla="*/ 4835661 w 4835661"/>
              <a:gd name="connsiteY8" fmla="*/ 1971022 h 19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5661" h="1976632">
                <a:moveTo>
                  <a:pt x="0" y="1976632"/>
                </a:moveTo>
                <a:cubicBezTo>
                  <a:pt x="221120" y="1932688"/>
                  <a:pt x="442240" y="1888745"/>
                  <a:pt x="684397" y="1769069"/>
                </a:cubicBezTo>
                <a:cubicBezTo>
                  <a:pt x="926554" y="1649393"/>
                  <a:pt x="1195826" y="1522237"/>
                  <a:pt x="1452942" y="1258576"/>
                </a:cubicBezTo>
                <a:cubicBezTo>
                  <a:pt x="1710059" y="994915"/>
                  <a:pt x="1978394" y="395599"/>
                  <a:pt x="2227096" y="187101"/>
                </a:cubicBezTo>
                <a:cubicBezTo>
                  <a:pt x="2475798" y="-21397"/>
                  <a:pt x="2742265" y="-7372"/>
                  <a:pt x="2945153" y="7587"/>
                </a:cubicBezTo>
                <a:cubicBezTo>
                  <a:pt x="3148041" y="22546"/>
                  <a:pt x="3296702" y="109499"/>
                  <a:pt x="3444427" y="276858"/>
                </a:cubicBezTo>
                <a:cubicBezTo>
                  <a:pt x="3592152" y="444217"/>
                  <a:pt x="3698739" y="792026"/>
                  <a:pt x="3831504" y="1011744"/>
                </a:cubicBezTo>
                <a:cubicBezTo>
                  <a:pt x="3964270" y="1231462"/>
                  <a:pt x="4073661" y="1435285"/>
                  <a:pt x="4241020" y="1595165"/>
                </a:cubicBezTo>
                <a:cubicBezTo>
                  <a:pt x="4408379" y="1755045"/>
                  <a:pt x="4622020" y="1863033"/>
                  <a:pt x="4835661" y="1971022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631739" y="3317936"/>
            <a:ext cx="769947" cy="652763"/>
          </a:xfrm>
          <a:custGeom>
            <a:avLst/>
            <a:gdLst>
              <a:gd name="connsiteX0" fmla="*/ 0 w 1032206"/>
              <a:gd name="connsiteY0" fmla="*/ 850610 h 850610"/>
              <a:gd name="connsiteX1" fmla="*/ 297320 w 1032206"/>
              <a:gd name="connsiteY1" fmla="*/ 626217 h 850610"/>
              <a:gd name="connsiteX2" fmla="*/ 723666 w 1032206"/>
              <a:gd name="connsiteY2" fmla="*/ 93285 h 850610"/>
              <a:gd name="connsiteX3" fmla="*/ 1032206 w 1032206"/>
              <a:gd name="connsiteY3" fmla="*/ 3528 h 850610"/>
              <a:gd name="connsiteX0" fmla="*/ 0 w 1026596"/>
              <a:gd name="connsiteY0" fmla="*/ 865852 h 865852"/>
              <a:gd name="connsiteX1" fmla="*/ 297320 w 1026596"/>
              <a:gd name="connsiteY1" fmla="*/ 641459 h 865852"/>
              <a:gd name="connsiteX2" fmla="*/ 723666 w 1026596"/>
              <a:gd name="connsiteY2" fmla="*/ 108527 h 865852"/>
              <a:gd name="connsiteX3" fmla="*/ 1026596 w 1026596"/>
              <a:gd name="connsiteY3" fmla="*/ 1941 h 865852"/>
              <a:gd name="connsiteX0" fmla="*/ 0 w 1026596"/>
              <a:gd name="connsiteY0" fmla="*/ 877192 h 877192"/>
              <a:gd name="connsiteX1" fmla="*/ 297320 w 1026596"/>
              <a:gd name="connsiteY1" fmla="*/ 652799 h 877192"/>
              <a:gd name="connsiteX2" fmla="*/ 723666 w 1026596"/>
              <a:gd name="connsiteY2" fmla="*/ 119867 h 877192"/>
              <a:gd name="connsiteX3" fmla="*/ 1026596 w 1026596"/>
              <a:gd name="connsiteY3" fmla="*/ 1375 h 877192"/>
              <a:gd name="connsiteX0" fmla="*/ 0 w 1026596"/>
              <a:gd name="connsiteY0" fmla="*/ 872620 h 872620"/>
              <a:gd name="connsiteX1" fmla="*/ 297320 w 1026596"/>
              <a:gd name="connsiteY1" fmla="*/ 648227 h 872620"/>
              <a:gd name="connsiteX2" fmla="*/ 723666 w 1026596"/>
              <a:gd name="connsiteY2" fmla="*/ 115295 h 872620"/>
              <a:gd name="connsiteX3" fmla="*/ 1026596 w 1026596"/>
              <a:gd name="connsiteY3" fmla="*/ 1566 h 872620"/>
              <a:gd name="connsiteX0" fmla="*/ 0 w 1026596"/>
              <a:gd name="connsiteY0" fmla="*/ 870351 h 870351"/>
              <a:gd name="connsiteX1" fmla="*/ 297320 w 1026596"/>
              <a:gd name="connsiteY1" fmla="*/ 645958 h 870351"/>
              <a:gd name="connsiteX2" fmla="*/ 723666 w 1026596"/>
              <a:gd name="connsiteY2" fmla="*/ 113026 h 870351"/>
              <a:gd name="connsiteX3" fmla="*/ 1026596 w 1026596"/>
              <a:gd name="connsiteY3" fmla="*/ 1678 h 87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596" h="870351">
                <a:moveTo>
                  <a:pt x="0" y="870351"/>
                </a:moveTo>
                <a:cubicBezTo>
                  <a:pt x="88354" y="821265"/>
                  <a:pt x="176709" y="772179"/>
                  <a:pt x="297320" y="645958"/>
                </a:cubicBezTo>
                <a:cubicBezTo>
                  <a:pt x="417931" y="519737"/>
                  <a:pt x="602120" y="220406"/>
                  <a:pt x="723666" y="113026"/>
                </a:cubicBezTo>
                <a:cubicBezTo>
                  <a:pt x="845212" y="5646"/>
                  <a:pt x="933566" y="-5335"/>
                  <a:pt x="1026596" y="1678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76510" y="3316374"/>
            <a:ext cx="414356" cy="647797"/>
          </a:xfrm>
          <a:custGeom>
            <a:avLst/>
            <a:gdLst>
              <a:gd name="connsiteX0" fmla="*/ 0 w 549761"/>
              <a:gd name="connsiteY0" fmla="*/ 0 h 858302"/>
              <a:gd name="connsiteX1" fmla="*/ 129025 w 549761"/>
              <a:gd name="connsiteY1" fmla="*/ 28049 h 858302"/>
              <a:gd name="connsiteX2" fmla="*/ 241222 w 549761"/>
              <a:gd name="connsiteY2" fmla="*/ 151465 h 858302"/>
              <a:gd name="connsiteX3" fmla="*/ 370247 w 549761"/>
              <a:gd name="connsiteY3" fmla="*/ 600250 h 858302"/>
              <a:gd name="connsiteX4" fmla="*/ 549761 w 549761"/>
              <a:gd name="connsiteY4" fmla="*/ 858302 h 858302"/>
              <a:gd name="connsiteX0" fmla="*/ 0 w 549761"/>
              <a:gd name="connsiteY0" fmla="*/ 0 h 858302"/>
              <a:gd name="connsiteX1" fmla="*/ 131406 w 549761"/>
              <a:gd name="connsiteY1" fmla="*/ 23286 h 858302"/>
              <a:gd name="connsiteX2" fmla="*/ 241222 w 549761"/>
              <a:gd name="connsiteY2" fmla="*/ 151465 h 858302"/>
              <a:gd name="connsiteX3" fmla="*/ 370247 w 549761"/>
              <a:gd name="connsiteY3" fmla="*/ 600250 h 858302"/>
              <a:gd name="connsiteX4" fmla="*/ 549761 w 549761"/>
              <a:gd name="connsiteY4" fmla="*/ 858302 h 858302"/>
              <a:gd name="connsiteX0" fmla="*/ 0 w 552474"/>
              <a:gd name="connsiteY0" fmla="*/ 0 h 863729"/>
              <a:gd name="connsiteX1" fmla="*/ 134119 w 552474"/>
              <a:gd name="connsiteY1" fmla="*/ 28713 h 863729"/>
              <a:gd name="connsiteX2" fmla="*/ 243935 w 552474"/>
              <a:gd name="connsiteY2" fmla="*/ 156892 h 863729"/>
              <a:gd name="connsiteX3" fmla="*/ 372960 w 552474"/>
              <a:gd name="connsiteY3" fmla="*/ 605677 h 863729"/>
              <a:gd name="connsiteX4" fmla="*/ 552474 w 552474"/>
              <a:gd name="connsiteY4" fmla="*/ 863729 h 86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74" h="863729">
                <a:moveTo>
                  <a:pt x="0" y="0"/>
                </a:moveTo>
                <a:cubicBezTo>
                  <a:pt x="44410" y="1402"/>
                  <a:pt x="93463" y="2564"/>
                  <a:pt x="134119" y="28713"/>
                </a:cubicBezTo>
                <a:cubicBezTo>
                  <a:pt x="174775" y="54862"/>
                  <a:pt x="204128" y="60731"/>
                  <a:pt x="243935" y="156892"/>
                </a:cubicBezTo>
                <a:cubicBezTo>
                  <a:pt x="283742" y="253053"/>
                  <a:pt x="321537" y="487871"/>
                  <a:pt x="372960" y="605677"/>
                </a:cubicBezTo>
                <a:cubicBezTo>
                  <a:pt x="424383" y="723483"/>
                  <a:pt x="488428" y="793606"/>
                  <a:pt x="552474" y="863729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88669" y="1993108"/>
            <a:ext cx="0" cy="19645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6588" y="1960935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phase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Teambuilding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410091" y="1997906"/>
            <a:ext cx="0" cy="19645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93174" y="1957506"/>
            <a:ext cx="865943" cy="842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phase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Schedules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allocation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selection</a:t>
            </a:r>
          </a:p>
          <a:p>
            <a:pPr defTabSz="685800">
              <a:defRPr/>
            </a:pPr>
            <a:endParaRPr lang="en-US" sz="675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67550" y="2013291"/>
            <a:ext cx="0" cy="19645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23047" y="1963480"/>
            <a:ext cx="1316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phase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control and status reports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Prognoses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50678" y="1952688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Closure phase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users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workers</a:t>
            </a:r>
          </a:p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b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experience transfer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4794" y="3980299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414624" y="2951965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effort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5595E-E2FF-4F10-7AB4-CC936564B0E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Figure</a:t>
            </a:r>
            <a:r>
              <a:rPr lang="nb-NO" dirty="0"/>
              <a:t> 1.1</a:t>
            </a:r>
          </a:p>
        </p:txBody>
      </p:sp>
    </p:spTree>
    <p:extLst>
      <p:ext uri="{BB962C8B-B14F-4D97-AF65-F5344CB8AC3E}">
        <p14:creationId xmlns:p14="http://schemas.microsoft.com/office/powerpoint/2010/main" val="291510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790" y="2046220"/>
            <a:ext cx="1500188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Defining the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requirement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4915" y="2689158"/>
            <a:ext cx="1500188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Designing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2414" y="3332095"/>
            <a:ext cx="1500188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unit testing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3728" y="3975033"/>
            <a:ext cx="1500187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Integrating and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 testing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2415" y="4617970"/>
            <a:ext cx="1500188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Implementing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operating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 rot="5400000">
            <a:off x="4444915" y="2233545"/>
            <a:ext cx="928688" cy="992188"/>
          </a:xfrm>
          <a:prstGeom prst="arc">
            <a:avLst>
              <a:gd name="adj1" fmla="val 11097427"/>
              <a:gd name="adj2" fmla="val 1589263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5437102" y="2876483"/>
            <a:ext cx="930275" cy="990600"/>
          </a:xfrm>
          <a:prstGeom prst="arc">
            <a:avLst>
              <a:gd name="adj1" fmla="val 11097427"/>
              <a:gd name="adj2" fmla="val 1589263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</a:t>
            </a:r>
          </a:p>
        </p:txBody>
      </p:sp>
      <p:sp>
        <p:nvSpPr>
          <p:cNvPr id="9" name="Arc 8"/>
          <p:cNvSpPr/>
          <p:nvPr/>
        </p:nvSpPr>
        <p:spPr>
          <a:xfrm rot="5400000">
            <a:off x="6442784" y="3521802"/>
            <a:ext cx="928687" cy="990600"/>
          </a:xfrm>
          <a:prstGeom prst="arc">
            <a:avLst>
              <a:gd name="adj1" fmla="val 11097427"/>
              <a:gd name="adj2" fmla="val 1589263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</a:t>
            </a:r>
          </a:p>
        </p:txBody>
      </p:sp>
      <p:sp>
        <p:nvSpPr>
          <p:cNvPr id="10" name="Arc 9"/>
          <p:cNvSpPr/>
          <p:nvPr/>
        </p:nvSpPr>
        <p:spPr>
          <a:xfrm rot="5400000">
            <a:off x="7370677" y="4162358"/>
            <a:ext cx="930275" cy="990600"/>
          </a:xfrm>
          <a:prstGeom prst="arc">
            <a:avLst>
              <a:gd name="adj1" fmla="val 11097427"/>
              <a:gd name="adj2" fmla="val 1589263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AF289-3B99-4E3F-4CD1-2310B45A0126}"/>
              </a:ext>
            </a:extLst>
          </p:cNvPr>
          <p:cNvSpPr txBox="1"/>
          <p:nvPr/>
        </p:nvSpPr>
        <p:spPr>
          <a:xfrm>
            <a:off x="365760" y="440575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1.10</a:t>
            </a:r>
          </a:p>
        </p:txBody>
      </p:sp>
    </p:spTree>
    <p:extLst>
      <p:ext uri="{BB962C8B-B14F-4D97-AF65-F5344CB8AC3E}">
        <p14:creationId xmlns:p14="http://schemas.microsoft.com/office/powerpoint/2010/main" val="22997931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9F1BBE-9586-4DA6-A069-B3773A73EEAE}"/>
              </a:ext>
            </a:extLst>
          </p:cNvPr>
          <p:cNvCxnSpPr>
            <a:cxnSpLocks/>
          </p:cNvCxnSpPr>
          <p:nvPr/>
        </p:nvCxnSpPr>
        <p:spPr>
          <a:xfrm>
            <a:off x="3904760" y="3066302"/>
            <a:ext cx="466193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ED165BAB-183F-42FB-9B63-9FC0E212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463" y="2371266"/>
            <a:ext cx="787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To Do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BFC8FFF1-0BEA-4704-B494-8B8A1F38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021" y="2371266"/>
            <a:ext cx="13644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  <a:p>
            <a:pPr algn="ctr"/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E56A0A8-FC44-43FC-8358-79F0780B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957" y="23712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CF0854-2A14-4C7B-ABBA-157F8678FB02}"/>
              </a:ext>
            </a:extLst>
          </p:cNvPr>
          <p:cNvCxnSpPr>
            <a:cxnSpLocks/>
          </p:cNvCxnSpPr>
          <p:nvPr/>
        </p:nvCxnSpPr>
        <p:spPr>
          <a:xfrm flipV="1">
            <a:off x="5461120" y="2327904"/>
            <a:ext cx="0" cy="3311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2F148-8CDC-4FB5-B163-000A307572EF}"/>
              </a:ext>
            </a:extLst>
          </p:cNvPr>
          <p:cNvCxnSpPr>
            <a:cxnSpLocks/>
          </p:cNvCxnSpPr>
          <p:nvPr/>
        </p:nvCxnSpPr>
        <p:spPr>
          <a:xfrm flipV="1">
            <a:off x="7014798" y="2327904"/>
            <a:ext cx="0" cy="3311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EF8B07-04D0-4440-84DD-F625D94807C8}"/>
              </a:ext>
            </a:extLst>
          </p:cNvPr>
          <p:cNvCxnSpPr>
            <a:cxnSpLocks/>
          </p:cNvCxnSpPr>
          <p:nvPr/>
        </p:nvCxnSpPr>
        <p:spPr>
          <a:xfrm flipV="1">
            <a:off x="8582883" y="2327904"/>
            <a:ext cx="0" cy="3311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27D36E-286D-45F8-83B9-35F6D0A43C3C}"/>
              </a:ext>
            </a:extLst>
          </p:cNvPr>
          <p:cNvCxnSpPr>
            <a:cxnSpLocks/>
          </p:cNvCxnSpPr>
          <p:nvPr/>
        </p:nvCxnSpPr>
        <p:spPr>
          <a:xfrm flipV="1">
            <a:off x="3904760" y="2327904"/>
            <a:ext cx="0" cy="3311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C92D549-2B95-434B-A611-D745A0E4ED25}"/>
              </a:ext>
            </a:extLst>
          </p:cNvPr>
          <p:cNvSpPr/>
          <p:nvPr/>
        </p:nvSpPr>
        <p:spPr>
          <a:xfrm>
            <a:off x="4150592" y="3366267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B4508B-9D59-46FC-AD7D-E8F78A10F5F0}"/>
              </a:ext>
            </a:extLst>
          </p:cNvPr>
          <p:cNvSpPr/>
          <p:nvPr/>
        </p:nvSpPr>
        <p:spPr>
          <a:xfrm>
            <a:off x="4562067" y="3366267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B75EC6-C4CD-49BB-8214-58DBCE44D59E}"/>
              </a:ext>
            </a:extLst>
          </p:cNvPr>
          <p:cNvSpPr/>
          <p:nvPr/>
        </p:nvSpPr>
        <p:spPr>
          <a:xfrm>
            <a:off x="4147926" y="3925636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DA75B2-5431-47D8-8592-4C8EB3BE7DD4}"/>
              </a:ext>
            </a:extLst>
          </p:cNvPr>
          <p:cNvSpPr/>
          <p:nvPr/>
        </p:nvSpPr>
        <p:spPr>
          <a:xfrm>
            <a:off x="4147926" y="4485003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4C16D4-9B4F-4BE3-943B-DB0ED73C1803}"/>
              </a:ext>
            </a:extLst>
          </p:cNvPr>
          <p:cNvSpPr/>
          <p:nvPr/>
        </p:nvSpPr>
        <p:spPr>
          <a:xfrm>
            <a:off x="4147925" y="5044370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3DA791-46A6-4ECB-8668-6959688F92ED}"/>
              </a:ext>
            </a:extLst>
          </p:cNvPr>
          <p:cNvSpPr/>
          <p:nvPr/>
        </p:nvSpPr>
        <p:spPr>
          <a:xfrm>
            <a:off x="4549792" y="3925636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5C3450-5759-4C8C-8780-FCAE5634E90E}"/>
              </a:ext>
            </a:extLst>
          </p:cNvPr>
          <p:cNvSpPr/>
          <p:nvPr/>
        </p:nvSpPr>
        <p:spPr>
          <a:xfrm>
            <a:off x="4565977" y="4485003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BFDFD1-51B8-4D67-A2BC-41509830FB40}"/>
              </a:ext>
            </a:extLst>
          </p:cNvPr>
          <p:cNvSpPr/>
          <p:nvPr/>
        </p:nvSpPr>
        <p:spPr>
          <a:xfrm>
            <a:off x="4565977" y="5044370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7B872C-BD40-4C02-80A2-F5CF9A2149FA}"/>
              </a:ext>
            </a:extLst>
          </p:cNvPr>
          <p:cNvSpPr/>
          <p:nvPr/>
        </p:nvSpPr>
        <p:spPr>
          <a:xfrm>
            <a:off x="4984028" y="4485003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A2EBD8-10DD-4782-89DB-409D4FF31030}"/>
              </a:ext>
            </a:extLst>
          </p:cNvPr>
          <p:cNvSpPr/>
          <p:nvPr/>
        </p:nvSpPr>
        <p:spPr>
          <a:xfrm>
            <a:off x="5677767" y="3362455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18B7C1-4D32-4827-BF1A-A69EBAF830DE}"/>
              </a:ext>
            </a:extLst>
          </p:cNvPr>
          <p:cNvSpPr/>
          <p:nvPr/>
        </p:nvSpPr>
        <p:spPr>
          <a:xfrm>
            <a:off x="5677766" y="3923174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3B33555-7CBD-48DB-B022-44BD1716640D}"/>
              </a:ext>
            </a:extLst>
          </p:cNvPr>
          <p:cNvSpPr/>
          <p:nvPr/>
        </p:nvSpPr>
        <p:spPr>
          <a:xfrm>
            <a:off x="7244812" y="3349812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82E1A6-27B3-4881-92F7-FCAE691EC961}"/>
              </a:ext>
            </a:extLst>
          </p:cNvPr>
          <p:cNvSpPr/>
          <p:nvPr/>
        </p:nvSpPr>
        <p:spPr>
          <a:xfrm>
            <a:off x="7718465" y="3362455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6CDB72-FF61-4889-AE1D-528CDED1F229}"/>
              </a:ext>
            </a:extLst>
          </p:cNvPr>
          <p:cNvSpPr/>
          <p:nvPr/>
        </p:nvSpPr>
        <p:spPr>
          <a:xfrm>
            <a:off x="7248158" y="3868335"/>
            <a:ext cx="272323" cy="3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17B84-5B46-9D2B-3DE0-29127A781F57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9.16</a:t>
            </a:r>
          </a:p>
        </p:txBody>
      </p:sp>
    </p:spTree>
    <p:extLst>
      <p:ext uri="{BB962C8B-B14F-4D97-AF65-F5344CB8AC3E}">
        <p14:creationId xmlns:p14="http://schemas.microsoft.com/office/powerpoint/2010/main" val="17120604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9F1BBE-9586-4DA6-A069-B3773A73EEAE}"/>
              </a:ext>
            </a:extLst>
          </p:cNvPr>
          <p:cNvCxnSpPr>
            <a:cxnSpLocks/>
          </p:cNvCxnSpPr>
          <p:nvPr/>
        </p:nvCxnSpPr>
        <p:spPr>
          <a:xfrm>
            <a:off x="3713616" y="2605713"/>
            <a:ext cx="60375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ED165BAB-183F-42FB-9B63-9FC0E212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798" y="2070134"/>
            <a:ext cx="787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Do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BFC8FFF1-0BEA-4704-B494-8B8A1F38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890" y="2077372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Progress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E56A0A8-FC44-43FC-8358-79F0780B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7" y="2070134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CF0854-2A14-4C7B-ABBA-157F8678FB02}"/>
              </a:ext>
            </a:extLst>
          </p:cNvPr>
          <p:cNvCxnSpPr>
            <a:cxnSpLocks/>
          </p:cNvCxnSpPr>
          <p:nvPr/>
        </p:nvCxnSpPr>
        <p:spPr>
          <a:xfrm flipV="1">
            <a:off x="6645622" y="1928788"/>
            <a:ext cx="0" cy="35020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2F148-8CDC-4FB5-B163-000A307572EF}"/>
              </a:ext>
            </a:extLst>
          </p:cNvPr>
          <p:cNvCxnSpPr>
            <a:cxnSpLocks/>
          </p:cNvCxnSpPr>
          <p:nvPr/>
        </p:nvCxnSpPr>
        <p:spPr>
          <a:xfrm flipV="1">
            <a:off x="8199300" y="1928788"/>
            <a:ext cx="0" cy="35020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EF8B07-04D0-4440-84DD-F625D94807C8}"/>
              </a:ext>
            </a:extLst>
          </p:cNvPr>
          <p:cNvCxnSpPr>
            <a:cxnSpLocks/>
          </p:cNvCxnSpPr>
          <p:nvPr/>
        </p:nvCxnSpPr>
        <p:spPr>
          <a:xfrm flipV="1">
            <a:off x="9759293" y="1928788"/>
            <a:ext cx="0" cy="35020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27D36E-286D-45F8-83B9-35F6D0A43C3C}"/>
              </a:ext>
            </a:extLst>
          </p:cNvPr>
          <p:cNvCxnSpPr>
            <a:cxnSpLocks/>
          </p:cNvCxnSpPr>
          <p:nvPr/>
        </p:nvCxnSpPr>
        <p:spPr>
          <a:xfrm flipV="1">
            <a:off x="5089262" y="1928788"/>
            <a:ext cx="0" cy="35020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C92D549-2B95-434B-A611-D745A0E4ED25}"/>
              </a:ext>
            </a:extLst>
          </p:cNvPr>
          <p:cNvSpPr/>
          <p:nvPr/>
        </p:nvSpPr>
        <p:spPr>
          <a:xfrm>
            <a:off x="6969447" y="2794161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B5B188-C1E2-4473-AE0A-66873F611D1D}"/>
              </a:ext>
            </a:extLst>
          </p:cNvPr>
          <p:cNvCxnSpPr>
            <a:cxnSpLocks/>
          </p:cNvCxnSpPr>
          <p:nvPr/>
        </p:nvCxnSpPr>
        <p:spPr>
          <a:xfrm flipV="1">
            <a:off x="3713615" y="1928788"/>
            <a:ext cx="1" cy="35020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>
            <a:extLst>
              <a:ext uri="{FF2B5EF4-FFF2-40B4-BE49-F238E27FC236}">
                <a16:creationId xmlns:a16="http://schemas.microsoft.com/office/drawing/2014/main" id="{36AA60EA-3F2A-43F7-9A58-8DE756F8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62" y="2073467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Milestones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72474-6F26-43F4-884E-FC3F80A66C6F}"/>
              </a:ext>
            </a:extLst>
          </p:cNvPr>
          <p:cNvSpPr/>
          <p:nvPr/>
        </p:nvSpPr>
        <p:spPr>
          <a:xfrm>
            <a:off x="3831697" y="2889223"/>
            <a:ext cx="1121160" cy="3264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 1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335462-FA6A-4F3D-98C0-AF2170C8BD67}"/>
              </a:ext>
            </a:extLst>
          </p:cNvPr>
          <p:cNvCxnSpPr>
            <a:cxnSpLocks/>
          </p:cNvCxnSpPr>
          <p:nvPr/>
        </p:nvCxnSpPr>
        <p:spPr>
          <a:xfrm>
            <a:off x="3713615" y="3523147"/>
            <a:ext cx="60375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C34227-9F10-48FC-8B73-72338B88A316}"/>
              </a:ext>
            </a:extLst>
          </p:cNvPr>
          <p:cNvCxnSpPr>
            <a:cxnSpLocks/>
          </p:cNvCxnSpPr>
          <p:nvPr/>
        </p:nvCxnSpPr>
        <p:spPr>
          <a:xfrm>
            <a:off x="3713617" y="4433275"/>
            <a:ext cx="60375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DCEF8F7-3F69-4318-BF6E-36F3E3A2F051}"/>
              </a:ext>
            </a:extLst>
          </p:cNvPr>
          <p:cNvSpPr/>
          <p:nvPr/>
        </p:nvSpPr>
        <p:spPr>
          <a:xfrm>
            <a:off x="7501737" y="3074609"/>
            <a:ext cx="306086" cy="30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67C448-93D6-4744-A8E1-CAD581CD424F}"/>
              </a:ext>
            </a:extLst>
          </p:cNvPr>
          <p:cNvSpPr/>
          <p:nvPr/>
        </p:nvSpPr>
        <p:spPr>
          <a:xfrm>
            <a:off x="8786015" y="2758749"/>
            <a:ext cx="306086" cy="30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FBE057-D678-443B-A0E1-CB54530A623D}"/>
              </a:ext>
            </a:extLst>
          </p:cNvPr>
          <p:cNvSpPr/>
          <p:nvPr/>
        </p:nvSpPr>
        <p:spPr>
          <a:xfrm>
            <a:off x="8350123" y="2741607"/>
            <a:ext cx="306086" cy="30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FDEB97-9A18-4E48-85A0-F7A8DDC7E14C}"/>
              </a:ext>
            </a:extLst>
          </p:cNvPr>
          <p:cNvSpPr/>
          <p:nvPr/>
        </p:nvSpPr>
        <p:spPr>
          <a:xfrm>
            <a:off x="8573473" y="3147863"/>
            <a:ext cx="306086" cy="30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7DF9BC-BC24-43F3-B804-F9757FBA4A05}"/>
              </a:ext>
            </a:extLst>
          </p:cNvPr>
          <p:cNvSpPr/>
          <p:nvPr/>
        </p:nvSpPr>
        <p:spPr>
          <a:xfrm>
            <a:off x="9303885" y="3086024"/>
            <a:ext cx="306086" cy="30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3FC120-2765-434F-876A-E6FC7F765B29}"/>
              </a:ext>
            </a:extLst>
          </p:cNvPr>
          <p:cNvSpPr/>
          <p:nvPr/>
        </p:nvSpPr>
        <p:spPr>
          <a:xfrm>
            <a:off x="3831697" y="3822279"/>
            <a:ext cx="1121160" cy="3264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EFB0B5-CEE9-48CC-BF34-53C0D4D0FE99}"/>
              </a:ext>
            </a:extLst>
          </p:cNvPr>
          <p:cNvSpPr/>
          <p:nvPr/>
        </p:nvSpPr>
        <p:spPr>
          <a:xfrm>
            <a:off x="3824198" y="4738072"/>
            <a:ext cx="1121160" cy="3264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A23A20-1451-46A5-B3CC-170E48C2D075}"/>
              </a:ext>
            </a:extLst>
          </p:cNvPr>
          <p:cNvSpPr/>
          <p:nvPr/>
        </p:nvSpPr>
        <p:spPr>
          <a:xfrm>
            <a:off x="5288740" y="3654790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1A6EC46-D20A-4CD7-AA36-C956AB356FEA}"/>
              </a:ext>
            </a:extLst>
          </p:cNvPr>
          <p:cNvSpPr/>
          <p:nvPr/>
        </p:nvSpPr>
        <p:spPr>
          <a:xfrm>
            <a:off x="5799050" y="3664487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5E4851-7688-4991-AE98-2D6A35B74481}"/>
              </a:ext>
            </a:extLst>
          </p:cNvPr>
          <p:cNvSpPr/>
          <p:nvPr/>
        </p:nvSpPr>
        <p:spPr>
          <a:xfrm>
            <a:off x="6238223" y="3664487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E845A1-5082-46A4-B93A-4A486B0DD4D5}"/>
              </a:ext>
            </a:extLst>
          </p:cNvPr>
          <p:cNvSpPr/>
          <p:nvPr/>
        </p:nvSpPr>
        <p:spPr>
          <a:xfrm>
            <a:off x="5427401" y="4037512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7704D1-7354-4992-BE27-D3C20B4D4494}"/>
              </a:ext>
            </a:extLst>
          </p:cNvPr>
          <p:cNvSpPr/>
          <p:nvPr/>
        </p:nvSpPr>
        <p:spPr>
          <a:xfrm>
            <a:off x="7006449" y="3679016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222E1F-0BA2-4444-B7FA-68EBCC9E4BF3}"/>
              </a:ext>
            </a:extLst>
          </p:cNvPr>
          <p:cNvSpPr/>
          <p:nvPr/>
        </p:nvSpPr>
        <p:spPr>
          <a:xfrm>
            <a:off x="7507897" y="3745044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E763385-1714-48A5-ACB7-4135AFD64506}"/>
              </a:ext>
            </a:extLst>
          </p:cNvPr>
          <p:cNvSpPr/>
          <p:nvPr/>
        </p:nvSpPr>
        <p:spPr>
          <a:xfrm>
            <a:off x="7246727" y="4103757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8F32883-876D-4882-8A5D-7B0C38053F3A}"/>
              </a:ext>
            </a:extLst>
          </p:cNvPr>
          <p:cNvSpPr/>
          <p:nvPr/>
        </p:nvSpPr>
        <p:spPr>
          <a:xfrm>
            <a:off x="8429803" y="3713580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80D8566-D969-441E-844F-9A16B9A8CCD1}"/>
              </a:ext>
            </a:extLst>
          </p:cNvPr>
          <p:cNvSpPr/>
          <p:nvPr/>
        </p:nvSpPr>
        <p:spPr>
          <a:xfrm>
            <a:off x="5287385" y="4545163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047624B-935B-49E4-AD83-C55A436888D0}"/>
              </a:ext>
            </a:extLst>
          </p:cNvPr>
          <p:cNvSpPr/>
          <p:nvPr/>
        </p:nvSpPr>
        <p:spPr>
          <a:xfrm>
            <a:off x="5263131" y="4967739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FD24D8A-E96B-4CBD-B4DD-AEF7BBBE06B6}"/>
              </a:ext>
            </a:extLst>
          </p:cNvPr>
          <p:cNvSpPr/>
          <p:nvPr/>
        </p:nvSpPr>
        <p:spPr>
          <a:xfrm>
            <a:off x="6181257" y="4545163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3E4A89D-E40F-4C8A-BA5E-398BD2C9DE89}"/>
              </a:ext>
            </a:extLst>
          </p:cNvPr>
          <p:cNvSpPr/>
          <p:nvPr/>
        </p:nvSpPr>
        <p:spPr>
          <a:xfrm>
            <a:off x="5714756" y="4592081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63B437-0F7C-4A1C-9B6A-0131518D0DDC}"/>
              </a:ext>
            </a:extLst>
          </p:cNvPr>
          <p:cNvSpPr/>
          <p:nvPr/>
        </p:nvSpPr>
        <p:spPr>
          <a:xfrm>
            <a:off x="5738262" y="4974828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887F81-6391-4E42-954B-EEB8EFCD5812}"/>
              </a:ext>
            </a:extLst>
          </p:cNvPr>
          <p:cNvSpPr/>
          <p:nvPr/>
        </p:nvSpPr>
        <p:spPr>
          <a:xfrm>
            <a:off x="6230792" y="4974828"/>
            <a:ext cx="313543" cy="28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Oppgave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Utført av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C917C-E055-C076-3BC8-247C3E1C8138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9.17</a:t>
            </a:r>
          </a:p>
        </p:txBody>
      </p:sp>
    </p:spTree>
    <p:extLst>
      <p:ext uri="{BB962C8B-B14F-4D97-AF65-F5344CB8AC3E}">
        <p14:creationId xmlns:p14="http://schemas.microsoft.com/office/powerpoint/2010/main" val="989070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92A0DF-EAAA-4C4A-ABB5-189C8C2A09BD}"/>
              </a:ext>
            </a:extLst>
          </p:cNvPr>
          <p:cNvCxnSpPr>
            <a:cxnSpLocks/>
          </p:cNvCxnSpPr>
          <p:nvPr/>
        </p:nvCxnSpPr>
        <p:spPr>
          <a:xfrm>
            <a:off x="2483260" y="3111537"/>
            <a:ext cx="76203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6453A9B-2920-4EE3-9B27-232A35EB36E3}"/>
              </a:ext>
            </a:extLst>
          </p:cNvPr>
          <p:cNvCxnSpPr>
            <a:cxnSpLocks/>
          </p:cNvCxnSpPr>
          <p:nvPr/>
        </p:nvCxnSpPr>
        <p:spPr>
          <a:xfrm>
            <a:off x="2476356" y="2424402"/>
            <a:ext cx="7627228" cy="131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A2E5CAA-DEBF-427D-B52F-31E8C893DC91}"/>
              </a:ext>
            </a:extLst>
          </p:cNvPr>
          <p:cNvCxnSpPr>
            <a:cxnSpLocks/>
          </p:cNvCxnSpPr>
          <p:nvPr/>
        </p:nvCxnSpPr>
        <p:spPr>
          <a:xfrm flipV="1">
            <a:off x="2484746" y="4816092"/>
            <a:ext cx="7618838" cy="1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5734F6-DE14-4C0D-B189-D9556171258D}"/>
              </a:ext>
            </a:extLst>
          </p:cNvPr>
          <p:cNvCxnSpPr>
            <a:cxnSpLocks/>
          </p:cNvCxnSpPr>
          <p:nvPr/>
        </p:nvCxnSpPr>
        <p:spPr>
          <a:xfrm flipV="1">
            <a:off x="4651885" y="2772862"/>
            <a:ext cx="2208137" cy="4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7782AC-1C82-4593-8FB4-5CEA98B4FA34}"/>
              </a:ext>
            </a:extLst>
          </p:cNvPr>
          <p:cNvSpPr txBox="1"/>
          <p:nvPr/>
        </p:nvSpPr>
        <p:spPr>
          <a:xfrm>
            <a:off x="2614419" y="260201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Backlog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64C47DE-977D-475D-8BA3-8B740408EC19}"/>
              </a:ext>
            </a:extLst>
          </p:cNvPr>
          <p:cNvSpPr/>
          <p:nvPr/>
        </p:nvSpPr>
        <p:spPr>
          <a:xfrm>
            <a:off x="2614649" y="3265397"/>
            <a:ext cx="783075" cy="2669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F96E81-71DD-46CC-9A29-143472ABFFE5}"/>
              </a:ext>
            </a:extLst>
          </p:cNvPr>
          <p:cNvSpPr/>
          <p:nvPr/>
        </p:nvSpPr>
        <p:spPr>
          <a:xfrm>
            <a:off x="9382376" y="3297009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A93CE17-A135-473B-830C-E706C3892C8C}"/>
              </a:ext>
            </a:extLst>
          </p:cNvPr>
          <p:cNvSpPr/>
          <p:nvPr/>
        </p:nvSpPr>
        <p:spPr>
          <a:xfrm>
            <a:off x="8357794" y="3439988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18ADBDE-BAD2-42A1-9E5B-E3E9134D82C6}"/>
              </a:ext>
            </a:extLst>
          </p:cNvPr>
          <p:cNvSpPr/>
          <p:nvPr/>
        </p:nvSpPr>
        <p:spPr>
          <a:xfrm>
            <a:off x="6183750" y="3376130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9610FEF-42BA-48EE-85D6-78E5F8FB33A6}"/>
              </a:ext>
            </a:extLst>
          </p:cNvPr>
          <p:cNvSpPr/>
          <p:nvPr/>
        </p:nvSpPr>
        <p:spPr>
          <a:xfrm>
            <a:off x="7512242" y="3655573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9F67471-0327-4898-BE5E-51C5E0DF8812}"/>
              </a:ext>
            </a:extLst>
          </p:cNvPr>
          <p:cNvSpPr/>
          <p:nvPr/>
        </p:nvSpPr>
        <p:spPr>
          <a:xfrm>
            <a:off x="7199542" y="3393761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4C62DE6-04D3-4D6D-9A3D-575C46239B6F}"/>
              </a:ext>
            </a:extLst>
          </p:cNvPr>
          <p:cNvSpPr/>
          <p:nvPr/>
        </p:nvSpPr>
        <p:spPr>
          <a:xfrm>
            <a:off x="3766620" y="3681557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F8CCEE3-3421-4465-BF32-65CC49573574}"/>
              </a:ext>
            </a:extLst>
          </p:cNvPr>
          <p:cNvSpPr/>
          <p:nvPr/>
        </p:nvSpPr>
        <p:spPr>
          <a:xfrm>
            <a:off x="3203626" y="3756209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9740E5D-4D85-4394-BC7C-C5A30F73CF8E}"/>
              </a:ext>
            </a:extLst>
          </p:cNvPr>
          <p:cNvSpPr/>
          <p:nvPr/>
        </p:nvSpPr>
        <p:spPr>
          <a:xfrm>
            <a:off x="2725278" y="3889390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CC9F91-B1CC-4B53-A397-197F14520901}"/>
              </a:ext>
            </a:extLst>
          </p:cNvPr>
          <p:cNvSpPr/>
          <p:nvPr/>
        </p:nvSpPr>
        <p:spPr>
          <a:xfrm>
            <a:off x="2877678" y="4041790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66F85F6-B12D-42C2-B59B-0EDAF0B8856F}"/>
              </a:ext>
            </a:extLst>
          </p:cNvPr>
          <p:cNvSpPr/>
          <p:nvPr/>
        </p:nvSpPr>
        <p:spPr>
          <a:xfrm>
            <a:off x="4173221" y="3520989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3A5182E-D732-446F-B47C-C27D194E9CE4}"/>
              </a:ext>
            </a:extLst>
          </p:cNvPr>
          <p:cNvSpPr/>
          <p:nvPr/>
        </p:nvSpPr>
        <p:spPr>
          <a:xfrm>
            <a:off x="4983623" y="3479176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C2107A2-F255-4F2F-913B-D0C373154B9A}"/>
              </a:ext>
            </a:extLst>
          </p:cNvPr>
          <p:cNvSpPr/>
          <p:nvPr/>
        </p:nvSpPr>
        <p:spPr>
          <a:xfrm>
            <a:off x="5219367" y="3944918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B555DC-6DFA-4FF0-97CD-EA6BAF17B23C}"/>
              </a:ext>
            </a:extLst>
          </p:cNvPr>
          <p:cNvSpPr txBox="1"/>
          <p:nvPr/>
        </p:nvSpPr>
        <p:spPr>
          <a:xfrm>
            <a:off x="3685516" y="2554318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A00623A-9ECF-4F5F-A820-BDA3EDB55A46}"/>
              </a:ext>
            </a:extLst>
          </p:cNvPr>
          <p:cNvSpPr txBox="1"/>
          <p:nvPr/>
        </p:nvSpPr>
        <p:spPr>
          <a:xfrm>
            <a:off x="5077128" y="2437601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(3)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828F76-1E4B-4E25-8B5F-5A18D6872C09}"/>
              </a:ext>
            </a:extLst>
          </p:cNvPr>
          <p:cNvSpPr txBox="1"/>
          <p:nvPr/>
        </p:nvSpPr>
        <p:spPr>
          <a:xfrm>
            <a:off x="4783932" y="279173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5550924-D4A5-4EF3-9336-21867B227463}"/>
              </a:ext>
            </a:extLst>
          </p:cNvPr>
          <p:cNvSpPr txBox="1"/>
          <p:nvPr/>
        </p:nvSpPr>
        <p:spPr>
          <a:xfrm>
            <a:off x="5993473" y="2780745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E588C1C-B694-4142-A02F-A55AF3FE86B3}"/>
              </a:ext>
            </a:extLst>
          </p:cNvPr>
          <p:cNvSpPr txBox="1"/>
          <p:nvPr/>
        </p:nvSpPr>
        <p:spPr>
          <a:xfrm>
            <a:off x="7046636" y="2512959"/>
            <a:ext cx="75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  <a:p>
            <a:pPr algn="ctr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76E84CC-8FED-4681-8460-7289F78DD30E}"/>
              </a:ext>
            </a:extLst>
          </p:cNvPr>
          <p:cNvGrpSpPr/>
          <p:nvPr/>
        </p:nvGrpSpPr>
        <p:grpSpPr>
          <a:xfrm>
            <a:off x="2488802" y="2425256"/>
            <a:ext cx="7614782" cy="2401030"/>
            <a:chOff x="2000530" y="552067"/>
            <a:chExt cx="7614782" cy="26947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E0CE32-E293-4688-A0A4-0DF6D044E79C}"/>
                </a:ext>
              </a:extLst>
            </p:cNvPr>
            <p:cNvCxnSpPr>
              <a:cxnSpLocks/>
            </p:cNvCxnSpPr>
            <p:nvPr/>
          </p:nvCxnSpPr>
          <p:spPr>
            <a:xfrm>
              <a:off x="2000530" y="552067"/>
              <a:ext cx="0" cy="2694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5D5A5B6-0CC0-435D-9FF0-9D368254783E}"/>
                </a:ext>
              </a:extLst>
            </p:cNvPr>
            <p:cNvCxnSpPr>
              <a:cxnSpLocks/>
            </p:cNvCxnSpPr>
            <p:nvPr/>
          </p:nvCxnSpPr>
          <p:spPr>
            <a:xfrm>
              <a:off x="3088700" y="552067"/>
              <a:ext cx="0" cy="2694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B1BDCFB-9159-40C2-988F-F19C5CE576A1}"/>
                </a:ext>
              </a:extLst>
            </p:cNvPr>
            <p:cNvCxnSpPr>
              <a:cxnSpLocks/>
            </p:cNvCxnSpPr>
            <p:nvPr/>
          </p:nvCxnSpPr>
          <p:spPr>
            <a:xfrm>
              <a:off x="4174939" y="552067"/>
              <a:ext cx="0" cy="2694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393BBF8-F6E5-4B74-8375-94F774432606}"/>
                </a:ext>
              </a:extLst>
            </p:cNvPr>
            <p:cNvCxnSpPr>
              <a:cxnSpLocks/>
            </p:cNvCxnSpPr>
            <p:nvPr/>
          </p:nvCxnSpPr>
          <p:spPr>
            <a:xfrm>
              <a:off x="6364970" y="552067"/>
              <a:ext cx="0" cy="2694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0762E0-0DEC-4F03-B3B3-5D9AC5013009}"/>
                </a:ext>
              </a:extLst>
            </p:cNvPr>
            <p:cNvCxnSpPr>
              <a:cxnSpLocks/>
            </p:cNvCxnSpPr>
            <p:nvPr/>
          </p:nvCxnSpPr>
          <p:spPr>
            <a:xfrm>
              <a:off x="7456561" y="552067"/>
              <a:ext cx="0" cy="2694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22A2F23-22F8-4E50-A7A7-5006E6B1DD10}"/>
                </a:ext>
              </a:extLst>
            </p:cNvPr>
            <p:cNvCxnSpPr>
              <a:cxnSpLocks/>
            </p:cNvCxnSpPr>
            <p:nvPr/>
          </p:nvCxnSpPr>
          <p:spPr>
            <a:xfrm>
              <a:off x="8522265" y="552067"/>
              <a:ext cx="0" cy="2694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D251729-0D54-4BCD-9DDE-9C99AB5F101A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77" y="942195"/>
              <a:ext cx="0" cy="23046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B2DE57E-3C82-4D64-B66D-995F788283A4}"/>
                </a:ext>
              </a:extLst>
            </p:cNvPr>
            <p:cNvCxnSpPr>
              <a:cxnSpLocks/>
            </p:cNvCxnSpPr>
            <p:nvPr/>
          </p:nvCxnSpPr>
          <p:spPr>
            <a:xfrm>
              <a:off x="9615312" y="552067"/>
              <a:ext cx="0" cy="26947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A164DA4-2B51-4F90-9AC4-FEC5D81D74BA}"/>
              </a:ext>
            </a:extLst>
          </p:cNvPr>
          <p:cNvSpPr txBox="1"/>
          <p:nvPr/>
        </p:nvSpPr>
        <p:spPr>
          <a:xfrm>
            <a:off x="8101081" y="2521773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Deploy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C98B56-F0F8-4224-A5CA-E9696EB00370}"/>
              </a:ext>
            </a:extLst>
          </p:cNvPr>
          <p:cNvSpPr txBox="1"/>
          <p:nvPr/>
        </p:nvSpPr>
        <p:spPr>
          <a:xfrm>
            <a:off x="9097524" y="260408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02C9666-3031-4A3C-AA71-623001A92F8B}"/>
              </a:ext>
            </a:extLst>
          </p:cNvPr>
          <p:cNvSpPr/>
          <p:nvPr/>
        </p:nvSpPr>
        <p:spPr>
          <a:xfrm>
            <a:off x="3030078" y="4194190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1569881-8163-46BC-B8E3-7AAF2EB0B396}"/>
              </a:ext>
            </a:extLst>
          </p:cNvPr>
          <p:cNvSpPr/>
          <p:nvPr/>
        </p:nvSpPr>
        <p:spPr>
          <a:xfrm>
            <a:off x="3182478" y="4346590"/>
            <a:ext cx="212440" cy="2078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93695-FCBB-C665-5B50-24378681134B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9.18</a:t>
            </a:r>
          </a:p>
        </p:txBody>
      </p:sp>
    </p:spTree>
    <p:extLst>
      <p:ext uri="{BB962C8B-B14F-4D97-AF65-F5344CB8AC3E}">
        <p14:creationId xmlns:p14="http://schemas.microsoft.com/office/powerpoint/2010/main" val="13891222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F1D1B45-4AF3-476F-B503-5378944A67A5}"/>
              </a:ext>
            </a:extLst>
          </p:cNvPr>
          <p:cNvSpPr/>
          <p:nvPr/>
        </p:nvSpPr>
        <p:spPr>
          <a:xfrm>
            <a:off x="3985895" y="2562225"/>
            <a:ext cx="3381375" cy="1343025"/>
          </a:xfrm>
          <a:custGeom>
            <a:avLst/>
            <a:gdLst>
              <a:gd name="connsiteX0" fmla="*/ 0 w 3381375"/>
              <a:gd name="connsiteY0" fmla="*/ 0 h 1343025"/>
              <a:gd name="connsiteX1" fmla="*/ 200025 w 3381375"/>
              <a:gd name="connsiteY1" fmla="*/ 177800 h 1343025"/>
              <a:gd name="connsiteX2" fmla="*/ 454025 w 3381375"/>
              <a:gd name="connsiteY2" fmla="*/ 384175 h 1343025"/>
              <a:gd name="connsiteX3" fmla="*/ 746125 w 3381375"/>
              <a:gd name="connsiteY3" fmla="*/ 577850 h 1343025"/>
              <a:gd name="connsiteX4" fmla="*/ 1044575 w 3381375"/>
              <a:gd name="connsiteY4" fmla="*/ 742950 h 1343025"/>
              <a:gd name="connsiteX5" fmla="*/ 1289050 w 3381375"/>
              <a:gd name="connsiteY5" fmla="*/ 857250 h 1343025"/>
              <a:gd name="connsiteX6" fmla="*/ 1628775 w 3381375"/>
              <a:gd name="connsiteY6" fmla="*/ 996950 h 1343025"/>
              <a:gd name="connsiteX7" fmla="*/ 1936750 w 3381375"/>
              <a:gd name="connsiteY7" fmla="*/ 1095375 h 1343025"/>
              <a:gd name="connsiteX8" fmla="*/ 2362200 w 3381375"/>
              <a:gd name="connsiteY8" fmla="*/ 1212850 h 1343025"/>
              <a:gd name="connsiteX9" fmla="*/ 2657475 w 3381375"/>
              <a:gd name="connsiteY9" fmla="*/ 1266825 h 1343025"/>
              <a:gd name="connsiteX10" fmla="*/ 2952750 w 3381375"/>
              <a:gd name="connsiteY10" fmla="*/ 1311275 h 1343025"/>
              <a:gd name="connsiteX11" fmla="*/ 3184525 w 3381375"/>
              <a:gd name="connsiteY11" fmla="*/ 1333500 h 1343025"/>
              <a:gd name="connsiteX12" fmla="*/ 3381375 w 3381375"/>
              <a:gd name="connsiteY12" fmla="*/ 1343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1375" h="1343025">
                <a:moveTo>
                  <a:pt x="0" y="0"/>
                </a:moveTo>
                <a:cubicBezTo>
                  <a:pt x="62177" y="56885"/>
                  <a:pt x="124354" y="113771"/>
                  <a:pt x="200025" y="177800"/>
                </a:cubicBezTo>
                <a:cubicBezTo>
                  <a:pt x="275696" y="241829"/>
                  <a:pt x="363008" y="317500"/>
                  <a:pt x="454025" y="384175"/>
                </a:cubicBezTo>
                <a:cubicBezTo>
                  <a:pt x="545042" y="450850"/>
                  <a:pt x="647700" y="518054"/>
                  <a:pt x="746125" y="577850"/>
                </a:cubicBezTo>
                <a:cubicBezTo>
                  <a:pt x="844550" y="637646"/>
                  <a:pt x="954087" y="696383"/>
                  <a:pt x="1044575" y="742950"/>
                </a:cubicBezTo>
                <a:cubicBezTo>
                  <a:pt x="1135063" y="789517"/>
                  <a:pt x="1191683" y="814917"/>
                  <a:pt x="1289050" y="857250"/>
                </a:cubicBezTo>
                <a:cubicBezTo>
                  <a:pt x="1386417" y="899583"/>
                  <a:pt x="1520825" y="957263"/>
                  <a:pt x="1628775" y="996950"/>
                </a:cubicBezTo>
                <a:cubicBezTo>
                  <a:pt x="1736725" y="1036637"/>
                  <a:pt x="1814513" y="1059392"/>
                  <a:pt x="1936750" y="1095375"/>
                </a:cubicBezTo>
                <a:cubicBezTo>
                  <a:pt x="2058988" y="1131358"/>
                  <a:pt x="2242079" y="1184275"/>
                  <a:pt x="2362200" y="1212850"/>
                </a:cubicBezTo>
                <a:cubicBezTo>
                  <a:pt x="2482321" y="1241425"/>
                  <a:pt x="2559050" y="1250421"/>
                  <a:pt x="2657475" y="1266825"/>
                </a:cubicBezTo>
                <a:cubicBezTo>
                  <a:pt x="2755900" y="1283229"/>
                  <a:pt x="2864908" y="1300163"/>
                  <a:pt x="2952750" y="1311275"/>
                </a:cubicBezTo>
                <a:cubicBezTo>
                  <a:pt x="3040592" y="1322387"/>
                  <a:pt x="3113088" y="1328208"/>
                  <a:pt x="3184525" y="1333500"/>
                </a:cubicBezTo>
                <a:cubicBezTo>
                  <a:pt x="3255962" y="1338792"/>
                  <a:pt x="3318668" y="1340908"/>
                  <a:pt x="3381375" y="13430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1C2028-270D-4CA5-B01D-24B984BA989D}"/>
              </a:ext>
            </a:extLst>
          </p:cNvPr>
          <p:cNvCxnSpPr>
            <a:cxnSpLocks/>
          </p:cNvCxnSpPr>
          <p:nvPr/>
        </p:nvCxnSpPr>
        <p:spPr>
          <a:xfrm flipV="1">
            <a:off x="3985895" y="3902043"/>
            <a:ext cx="4026422" cy="1082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98CD8C6-C6E5-4C8B-968D-9E72FBCC4C77}"/>
              </a:ext>
            </a:extLst>
          </p:cNvPr>
          <p:cNvSpPr/>
          <p:nvPr/>
        </p:nvSpPr>
        <p:spPr>
          <a:xfrm rot="10800000" flipH="1">
            <a:off x="3985895" y="3920490"/>
            <a:ext cx="3381375" cy="1343025"/>
          </a:xfrm>
          <a:custGeom>
            <a:avLst/>
            <a:gdLst>
              <a:gd name="connsiteX0" fmla="*/ 0 w 3381375"/>
              <a:gd name="connsiteY0" fmla="*/ 0 h 1343025"/>
              <a:gd name="connsiteX1" fmla="*/ 200025 w 3381375"/>
              <a:gd name="connsiteY1" fmla="*/ 177800 h 1343025"/>
              <a:gd name="connsiteX2" fmla="*/ 454025 w 3381375"/>
              <a:gd name="connsiteY2" fmla="*/ 384175 h 1343025"/>
              <a:gd name="connsiteX3" fmla="*/ 746125 w 3381375"/>
              <a:gd name="connsiteY3" fmla="*/ 577850 h 1343025"/>
              <a:gd name="connsiteX4" fmla="*/ 1044575 w 3381375"/>
              <a:gd name="connsiteY4" fmla="*/ 742950 h 1343025"/>
              <a:gd name="connsiteX5" fmla="*/ 1289050 w 3381375"/>
              <a:gd name="connsiteY5" fmla="*/ 857250 h 1343025"/>
              <a:gd name="connsiteX6" fmla="*/ 1628775 w 3381375"/>
              <a:gd name="connsiteY6" fmla="*/ 996950 h 1343025"/>
              <a:gd name="connsiteX7" fmla="*/ 1936750 w 3381375"/>
              <a:gd name="connsiteY7" fmla="*/ 1095375 h 1343025"/>
              <a:gd name="connsiteX8" fmla="*/ 2362200 w 3381375"/>
              <a:gd name="connsiteY8" fmla="*/ 1212850 h 1343025"/>
              <a:gd name="connsiteX9" fmla="*/ 2657475 w 3381375"/>
              <a:gd name="connsiteY9" fmla="*/ 1266825 h 1343025"/>
              <a:gd name="connsiteX10" fmla="*/ 2952750 w 3381375"/>
              <a:gd name="connsiteY10" fmla="*/ 1311275 h 1343025"/>
              <a:gd name="connsiteX11" fmla="*/ 3184525 w 3381375"/>
              <a:gd name="connsiteY11" fmla="*/ 1333500 h 1343025"/>
              <a:gd name="connsiteX12" fmla="*/ 3381375 w 3381375"/>
              <a:gd name="connsiteY12" fmla="*/ 1343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1375" h="1343025">
                <a:moveTo>
                  <a:pt x="0" y="0"/>
                </a:moveTo>
                <a:cubicBezTo>
                  <a:pt x="62177" y="56885"/>
                  <a:pt x="124354" y="113771"/>
                  <a:pt x="200025" y="177800"/>
                </a:cubicBezTo>
                <a:cubicBezTo>
                  <a:pt x="275696" y="241829"/>
                  <a:pt x="363008" y="317500"/>
                  <a:pt x="454025" y="384175"/>
                </a:cubicBezTo>
                <a:cubicBezTo>
                  <a:pt x="545042" y="450850"/>
                  <a:pt x="647700" y="518054"/>
                  <a:pt x="746125" y="577850"/>
                </a:cubicBezTo>
                <a:cubicBezTo>
                  <a:pt x="844550" y="637646"/>
                  <a:pt x="954087" y="696383"/>
                  <a:pt x="1044575" y="742950"/>
                </a:cubicBezTo>
                <a:cubicBezTo>
                  <a:pt x="1135063" y="789517"/>
                  <a:pt x="1191683" y="814917"/>
                  <a:pt x="1289050" y="857250"/>
                </a:cubicBezTo>
                <a:cubicBezTo>
                  <a:pt x="1386417" y="899583"/>
                  <a:pt x="1520825" y="957263"/>
                  <a:pt x="1628775" y="996950"/>
                </a:cubicBezTo>
                <a:cubicBezTo>
                  <a:pt x="1736725" y="1036637"/>
                  <a:pt x="1814513" y="1059392"/>
                  <a:pt x="1936750" y="1095375"/>
                </a:cubicBezTo>
                <a:cubicBezTo>
                  <a:pt x="2058988" y="1131358"/>
                  <a:pt x="2242079" y="1184275"/>
                  <a:pt x="2362200" y="1212850"/>
                </a:cubicBezTo>
                <a:cubicBezTo>
                  <a:pt x="2482321" y="1241425"/>
                  <a:pt x="2559050" y="1250421"/>
                  <a:pt x="2657475" y="1266825"/>
                </a:cubicBezTo>
                <a:cubicBezTo>
                  <a:pt x="2755900" y="1283229"/>
                  <a:pt x="2864908" y="1300163"/>
                  <a:pt x="2952750" y="1311275"/>
                </a:cubicBezTo>
                <a:cubicBezTo>
                  <a:pt x="3040592" y="1322387"/>
                  <a:pt x="3113088" y="1328208"/>
                  <a:pt x="3184525" y="1333500"/>
                </a:cubicBezTo>
                <a:cubicBezTo>
                  <a:pt x="3255962" y="1338792"/>
                  <a:pt x="3318668" y="1340908"/>
                  <a:pt x="3381375" y="13430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5B647D4-4596-422F-A455-6F335D35FB4C}"/>
              </a:ext>
            </a:extLst>
          </p:cNvPr>
          <p:cNvCxnSpPr>
            <a:cxnSpLocks/>
          </p:cNvCxnSpPr>
          <p:nvPr/>
        </p:nvCxnSpPr>
        <p:spPr>
          <a:xfrm>
            <a:off x="6627137" y="3603279"/>
            <a:ext cx="0" cy="59752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0BA6AF-8C18-41D4-9CD6-66CFE42C8BE3}"/>
              </a:ext>
            </a:extLst>
          </p:cNvPr>
          <p:cNvCxnSpPr>
            <a:cxnSpLocks/>
          </p:cNvCxnSpPr>
          <p:nvPr/>
        </p:nvCxnSpPr>
        <p:spPr>
          <a:xfrm>
            <a:off x="5765549" y="3429000"/>
            <a:ext cx="0" cy="106151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7D378D-7D7C-4FE8-8BDB-39D0A4757C5E}"/>
              </a:ext>
            </a:extLst>
          </p:cNvPr>
          <p:cNvCxnSpPr>
            <a:cxnSpLocks/>
          </p:cNvCxnSpPr>
          <p:nvPr/>
        </p:nvCxnSpPr>
        <p:spPr>
          <a:xfrm>
            <a:off x="4950737" y="3125425"/>
            <a:ext cx="0" cy="171817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43839B-8DBE-4FC3-BDDB-BE4F37B9BBA8}"/>
              </a:ext>
            </a:extLst>
          </p:cNvPr>
          <p:cNvCxnSpPr>
            <a:cxnSpLocks/>
          </p:cNvCxnSpPr>
          <p:nvPr/>
        </p:nvCxnSpPr>
        <p:spPr>
          <a:xfrm>
            <a:off x="3985894" y="2311312"/>
            <a:ext cx="0" cy="318787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A5C9CF1-F5BE-467D-81ED-870ABE6909E0}"/>
              </a:ext>
            </a:extLst>
          </p:cNvPr>
          <p:cNvCxnSpPr>
            <a:cxnSpLocks/>
          </p:cNvCxnSpPr>
          <p:nvPr/>
        </p:nvCxnSpPr>
        <p:spPr>
          <a:xfrm>
            <a:off x="7367270" y="3730028"/>
            <a:ext cx="0" cy="38024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556D52A-8488-4D22-B639-ADA0CE1BAA66}"/>
              </a:ext>
            </a:extLst>
          </p:cNvPr>
          <p:cNvSpPr txBox="1"/>
          <p:nvPr/>
        </p:nvSpPr>
        <p:spPr>
          <a:xfrm>
            <a:off x="3569754" y="547085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60704C-167A-45F9-8248-3CFBA5D607D3}"/>
              </a:ext>
            </a:extLst>
          </p:cNvPr>
          <p:cNvSpPr txBox="1"/>
          <p:nvPr/>
        </p:nvSpPr>
        <p:spPr>
          <a:xfrm>
            <a:off x="4453646" y="4880757"/>
            <a:ext cx="9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6918B0-C18A-4738-BD85-7B59FBF07175}"/>
              </a:ext>
            </a:extLst>
          </p:cNvPr>
          <p:cNvSpPr txBox="1"/>
          <p:nvPr/>
        </p:nvSpPr>
        <p:spPr>
          <a:xfrm>
            <a:off x="5270446" y="4490519"/>
            <a:ext cx="102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Substantive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FF7604-7B63-48F4-8E4E-7E404ADFE03E}"/>
              </a:ext>
            </a:extLst>
          </p:cNvPr>
          <p:cNvSpPr txBox="1"/>
          <p:nvPr/>
        </p:nvSpPr>
        <p:spPr>
          <a:xfrm>
            <a:off x="6226772" y="4182212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Definitive 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275567-146D-4756-B29D-C2008929D992}"/>
              </a:ext>
            </a:extLst>
          </p:cNvPr>
          <p:cNvSpPr txBox="1"/>
          <p:nvPr/>
        </p:nvSpPr>
        <p:spPr>
          <a:xfrm>
            <a:off x="7027503" y="3242975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614806-A43C-4B23-88DB-79E87BC76412}"/>
              </a:ext>
            </a:extLst>
          </p:cNvPr>
          <p:cNvSpPr txBox="1"/>
          <p:nvPr/>
        </p:nvSpPr>
        <p:spPr>
          <a:xfrm rot="16200000">
            <a:off x="2682494" y="3766261"/>
            <a:ext cx="208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Inaccuracy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861578-D5FE-49BB-8FAB-728353FAC3E0}"/>
              </a:ext>
            </a:extLst>
          </p:cNvPr>
          <p:cNvSpPr txBox="1"/>
          <p:nvPr/>
        </p:nvSpPr>
        <p:spPr>
          <a:xfrm>
            <a:off x="3639619" y="23694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+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FA40DD-3B99-433B-BCE3-B8EE3878E26E}"/>
              </a:ext>
            </a:extLst>
          </p:cNvPr>
          <p:cNvSpPr txBox="1"/>
          <p:nvPr/>
        </p:nvSpPr>
        <p:spPr>
          <a:xfrm>
            <a:off x="3664544" y="48918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_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A49E01B-2BA3-46B6-AFCD-0312EDE517BE}"/>
              </a:ext>
            </a:extLst>
          </p:cNvPr>
          <p:cNvSpPr txBox="1"/>
          <p:nvPr/>
        </p:nvSpPr>
        <p:spPr>
          <a:xfrm>
            <a:off x="7702328" y="3959759"/>
            <a:ext cx="520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11705-0B99-913E-7682-38156A47BFF1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10.1</a:t>
            </a:r>
          </a:p>
        </p:txBody>
      </p:sp>
    </p:spTree>
    <p:extLst>
      <p:ext uri="{BB962C8B-B14F-4D97-AF65-F5344CB8AC3E}">
        <p14:creationId xmlns:p14="http://schemas.microsoft.com/office/powerpoint/2010/main" val="3788235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202238" y="2533650"/>
            <a:ext cx="1143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440238" y="3295650"/>
            <a:ext cx="1143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Subproject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964238" y="3295650"/>
            <a:ext cx="1143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Subproject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202238" y="1771650"/>
            <a:ext cx="1143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Customer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202238" y="4057650"/>
            <a:ext cx="1143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Work package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726238" y="4057650"/>
            <a:ext cx="1143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Work package</a:t>
            </a:r>
          </a:p>
        </p:txBody>
      </p:sp>
      <p:cxnSp>
        <p:nvCxnSpPr>
          <p:cNvPr id="21513" name="AutoShape 9"/>
          <p:cNvCxnSpPr>
            <a:cxnSpLocks noChangeShapeType="1"/>
            <a:stCxn id="21511" idx="0"/>
            <a:endCxn id="21509" idx="2"/>
          </p:cNvCxnSpPr>
          <p:nvPr/>
        </p:nvCxnSpPr>
        <p:spPr bwMode="auto">
          <a:xfrm rot="-5400000">
            <a:off x="5964238" y="3486150"/>
            <a:ext cx="3810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AutoShape 10"/>
          <p:cNvCxnSpPr>
            <a:cxnSpLocks noChangeShapeType="1"/>
            <a:stCxn id="21512" idx="0"/>
            <a:endCxn id="21509" idx="2"/>
          </p:cNvCxnSpPr>
          <p:nvPr/>
        </p:nvCxnSpPr>
        <p:spPr bwMode="auto">
          <a:xfrm rot="5400000" flipH="1">
            <a:off x="6726238" y="3486150"/>
            <a:ext cx="3810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AutoShape 11"/>
          <p:cNvCxnSpPr>
            <a:cxnSpLocks noChangeShapeType="1"/>
            <a:stCxn id="21508" idx="0"/>
            <a:endCxn id="21507" idx="2"/>
          </p:cNvCxnSpPr>
          <p:nvPr/>
        </p:nvCxnSpPr>
        <p:spPr bwMode="auto">
          <a:xfrm rot="-5400000">
            <a:off x="5202238" y="2724150"/>
            <a:ext cx="3810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AutoShape 12"/>
          <p:cNvCxnSpPr>
            <a:cxnSpLocks noChangeShapeType="1"/>
            <a:stCxn id="21509" idx="0"/>
            <a:endCxn id="21507" idx="2"/>
          </p:cNvCxnSpPr>
          <p:nvPr/>
        </p:nvCxnSpPr>
        <p:spPr bwMode="auto">
          <a:xfrm rot="5400000" flipH="1">
            <a:off x="5964238" y="2724150"/>
            <a:ext cx="3810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AutoShape 13"/>
          <p:cNvCxnSpPr>
            <a:cxnSpLocks noChangeShapeType="1"/>
            <a:stCxn id="21507" idx="0"/>
            <a:endCxn id="21510" idx="2"/>
          </p:cNvCxnSpPr>
          <p:nvPr/>
        </p:nvCxnSpPr>
        <p:spPr bwMode="auto">
          <a:xfrm flipV="1">
            <a:off x="5773738" y="215265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583238" y="5048250"/>
            <a:ext cx="533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4668838" y="5276850"/>
            <a:ext cx="533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583238" y="5505450"/>
            <a:ext cx="533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421438" y="4895850"/>
            <a:ext cx="533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421438" y="5353050"/>
            <a:ext cx="533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7259638" y="5124450"/>
            <a:ext cx="533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21524" name="AutoShape 20"/>
          <p:cNvCxnSpPr>
            <a:cxnSpLocks noChangeShapeType="1"/>
            <a:stCxn id="21519" idx="3"/>
            <a:endCxn id="21518" idx="1"/>
          </p:cNvCxnSpPr>
          <p:nvPr/>
        </p:nvCxnSpPr>
        <p:spPr bwMode="auto">
          <a:xfrm flipV="1">
            <a:off x="5202238" y="512445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AutoShape 21"/>
          <p:cNvCxnSpPr>
            <a:cxnSpLocks noChangeShapeType="1"/>
            <a:stCxn id="21519" idx="3"/>
            <a:endCxn id="21520" idx="1"/>
          </p:cNvCxnSpPr>
          <p:nvPr/>
        </p:nvCxnSpPr>
        <p:spPr bwMode="auto">
          <a:xfrm>
            <a:off x="5202238" y="535305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6" name="AutoShape 22"/>
          <p:cNvCxnSpPr>
            <a:cxnSpLocks noChangeShapeType="1"/>
            <a:stCxn id="21518" idx="3"/>
            <a:endCxn id="21521" idx="1"/>
          </p:cNvCxnSpPr>
          <p:nvPr/>
        </p:nvCxnSpPr>
        <p:spPr bwMode="auto">
          <a:xfrm flipV="1">
            <a:off x="6116638" y="497205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AutoShape 23"/>
          <p:cNvCxnSpPr>
            <a:cxnSpLocks noChangeShapeType="1"/>
            <a:stCxn id="21520" idx="3"/>
            <a:endCxn id="21522" idx="1"/>
          </p:cNvCxnSpPr>
          <p:nvPr/>
        </p:nvCxnSpPr>
        <p:spPr bwMode="auto">
          <a:xfrm flipV="1">
            <a:off x="6116638" y="542925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8" name="AutoShape 24"/>
          <p:cNvCxnSpPr>
            <a:cxnSpLocks noChangeShapeType="1"/>
            <a:stCxn id="21521" idx="3"/>
            <a:endCxn id="21523" idx="1"/>
          </p:cNvCxnSpPr>
          <p:nvPr/>
        </p:nvCxnSpPr>
        <p:spPr bwMode="auto">
          <a:xfrm>
            <a:off x="6954838" y="497205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9" name="AutoShape 25"/>
          <p:cNvCxnSpPr>
            <a:cxnSpLocks noChangeShapeType="1"/>
            <a:stCxn id="21522" idx="3"/>
            <a:endCxn id="21523" idx="1"/>
          </p:cNvCxnSpPr>
          <p:nvPr/>
        </p:nvCxnSpPr>
        <p:spPr bwMode="auto">
          <a:xfrm flipV="1">
            <a:off x="6954838" y="520065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0" name="AutoShape 26"/>
          <p:cNvCxnSpPr>
            <a:cxnSpLocks noChangeShapeType="1"/>
            <a:stCxn id="21518" idx="3"/>
            <a:endCxn id="21522" idx="1"/>
          </p:cNvCxnSpPr>
          <p:nvPr/>
        </p:nvCxnSpPr>
        <p:spPr bwMode="auto">
          <a:xfrm>
            <a:off x="6116638" y="5124450"/>
            <a:ext cx="304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4592638" y="4819650"/>
            <a:ext cx="3276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21532" name="AutoShape 28"/>
          <p:cNvCxnSpPr>
            <a:cxnSpLocks noChangeShapeType="1"/>
            <a:stCxn id="21511" idx="2"/>
          </p:cNvCxnSpPr>
          <p:nvPr/>
        </p:nvCxnSpPr>
        <p:spPr bwMode="auto">
          <a:xfrm>
            <a:off x="5773738" y="443865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3665538" y="1771650"/>
            <a:ext cx="533400" cy="3962400"/>
          </a:xfrm>
          <a:prstGeom prst="upArrow">
            <a:avLst>
              <a:gd name="adj1" fmla="val 46426"/>
              <a:gd name="adj2" fmla="val 1000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360738" y="1406525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b="1">
                <a:solidFill>
                  <a:prstClr val="black"/>
                </a:solidFill>
                <a:latin typeface="Arial" panose="020B0604020202020204" pitchFamily="34" charset="0"/>
              </a:rPr>
              <a:t>Bottom-up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1840564" y="2624137"/>
            <a:ext cx="188551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Project manager,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team leaders, and</a:t>
            </a:r>
            <a:b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team members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estimate the costs for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tasks and activities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Total cost is found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 by aggregating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all the cost estimates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 at lower levels</a:t>
            </a:r>
            <a:endParaRPr lang="en-US" altLang="nb-NO" sz="7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 rot="10800000">
            <a:off x="8097838" y="1771650"/>
            <a:ext cx="533400" cy="3962400"/>
          </a:xfrm>
          <a:prstGeom prst="upArrow">
            <a:avLst>
              <a:gd name="adj1" fmla="val 46426"/>
              <a:gd name="adj2" fmla="val 1000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7869238" y="1404938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b="1">
                <a:solidFill>
                  <a:prstClr val="black"/>
                </a:solidFill>
                <a:latin typeface="Arial" panose="020B0604020202020204" pitchFamily="34" charset="0"/>
              </a:rPr>
              <a:t>Top-down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8527884" y="2597825"/>
            <a:ext cx="180690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Customer or top </a:t>
            </a:r>
            <a:b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management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set the budget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Project manager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allocates the budget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to subprojects,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work packages, etc.</a:t>
            </a:r>
            <a:endParaRPr lang="en-US" altLang="nb-NO" sz="7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03943-B2E2-E12D-FB10-8E2FDAE4CCF0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10.2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479D7A-FEA3-4578-9916-48DC41A060DE}"/>
              </a:ext>
            </a:extLst>
          </p:cNvPr>
          <p:cNvCxnSpPr/>
          <p:nvPr/>
        </p:nvCxnSpPr>
        <p:spPr>
          <a:xfrm>
            <a:off x="5209374" y="6116628"/>
            <a:ext cx="3499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BAAF95B-2AF1-468F-B27A-E75573EF1450}"/>
              </a:ext>
            </a:extLst>
          </p:cNvPr>
          <p:cNvSpPr/>
          <p:nvPr/>
        </p:nvSpPr>
        <p:spPr>
          <a:xfrm>
            <a:off x="6373156" y="4279532"/>
            <a:ext cx="1197032" cy="183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algn="ctr"/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B1FFB-3D7A-4664-8FA6-60AB0F8385DC}"/>
              </a:ext>
            </a:extLst>
          </p:cNvPr>
          <p:cNvSpPr/>
          <p:nvPr/>
        </p:nvSpPr>
        <p:spPr>
          <a:xfrm>
            <a:off x="6373156" y="3481498"/>
            <a:ext cx="1197032" cy="798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BDF45-1753-4E06-AF00-0769EC761404}"/>
              </a:ext>
            </a:extLst>
          </p:cNvPr>
          <p:cNvSpPr/>
          <p:nvPr/>
        </p:nvSpPr>
        <p:spPr>
          <a:xfrm>
            <a:off x="6373156" y="2521564"/>
            <a:ext cx="1197032" cy="5237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EB249-1BE3-47F5-AE59-7DD4A13E7ED4}"/>
              </a:ext>
            </a:extLst>
          </p:cNvPr>
          <p:cNvSpPr txBox="1"/>
          <p:nvPr/>
        </p:nvSpPr>
        <p:spPr>
          <a:xfrm>
            <a:off x="7952574" y="2891380"/>
            <a:ext cx="1030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3B25E9-0B5A-4E6A-9322-B2C548F9CDAE}"/>
              </a:ext>
            </a:extLst>
          </p:cNvPr>
          <p:cNvCxnSpPr>
            <a:cxnSpLocks/>
          </p:cNvCxnSpPr>
          <p:nvPr/>
        </p:nvCxnSpPr>
        <p:spPr>
          <a:xfrm>
            <a:off x="7570188" y="3045269"/>
            <a:ext cx="38238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42AA86-5662-4616-BD1D-3F1C7D146007}"/>
              </a:ext>
            </a:extLst>
          </p:cNvPr>
          <p:cNvSpPr txBox="1"/>
          <p:nvPr/>
        </p:nvSpPr>
        <p:spPr>
          <a:xfrm>
            <a:off x="4316271" y="2259954"/>
            <a:ext cx="178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(baseline)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8A0FDD-D857-4D4A-A525-722F9FC11EA4}"/>
              </a:ext>
            </a:extLst>
          </p:cNvPr>
          <p:cNvCxnSpPr>
            <a:cxnSpLocks/>
          </p:cNvCxnSpPr>
          <p:nvPr/>
        </p:nvCxnSpPr>
        <p:spPr>
          <a:xfrm>
            <a:off x="5990770" y="2521564"/>
            <a:ext cx="38238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DFE8B3C-51E1-4425-B383-9280C39C79BD}"/>
              </a:ext>
            </a:extLst>
          </p:cNvPr>
          <p:cNvSpPr/>
          <p:nvPr/>
        </p:nvSpPr>
        <p:spPr>
          <a:xfrm>
            <a:off x="6373156" y="3043054"/>
            <a:ext cx="1197032" cy="434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Contingency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4BB72-679D-6AEC-926C-405DE40898CF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10.3</a:t>
            </a:r>
          </a:p>
        </p:txBody>
      </p:sp>
    </p:spTree>
    <p:extLst>
      <p:ext uri="{BB962C8B-B14F-4D97-AF65-F5344CB8AC3E}">
        <p14:creationId xmlns:p14="http://schemas.microsoft.com/office/powerpoint/2010/main" val="25711861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AB2A8694-20A0-4662-9BA6-413CEA5C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061" y="4406986"/>
            <a:ext cx="381000" cy="177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2A655E15-C6F8-4D55-B3BA-3FA68D3C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149" y="4559386"/>
            <a:ext cx="381000" cy="177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2919819-8C08-4EC1-B833-AC4FE1E0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061" y="4711786"/>
            <a:ext cx="381000" cy="177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3D77418-449D-4748-9AB2-0B8305890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861" y="4254586"/>
            <a:ext cx="381000" cy="177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C5AB256-9CE8-4181-A45D-99EBC326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861" y="4559386"/>
            <a:ext cx="381000" cy="177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7E767C18-43FC-4294-9BF4-0AF7962E0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661" y="4406986"/>
            <a:ext cx="381000" cy="177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8" name="AutoShape 19">
            <a:extLst>
              <a:ext uri="{FF2B5EF4-FFF2-40B4-BE49-F238E27FC236}">
                <a16:creationId xmlns:a16="http://schemas.microsoft.com/office/drawing/2014/main" id="{164B69E1-1649-418F-AAFD-8AB36E8A694C}"/>
              </a:ext>
            </a:extLst>
          </p:cNvPr>
          <p:cNvCxnSpPr>
            <a:cxnSpLocks noChangeShapeType="1"/>
            <a:stCxn id="3" idx="3"/>
            <a:endCxn id="2" idx="1"/>
          </p:cNvCxnSpPr>
          <p:nvPr/>
        </p:nvCxnSpPr>
        <p:spPr bwMode="auto">
          <a:xfrm flipV="1">
            <a:off x="4419149" y="4495886"/>
            <a:ext cx="315912" cy="152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20">
            <a:extLst>
              <a:ext uri="{FF2B5EF4-FFF2-40B4-BE49-F238E27FC236}">
                <a16:creationId xmlns:a16="http://schemas.microsoft.com/office/drawing/2014/main" id="{EF135D02-B505-4C8D-ADC8-A1C4A6A0FBD3}"/>
              </a:ext>
            </a:extLst>
          </p:cNvPr>
          <p:cNvCxnSpPr>
            <a:cxnSpLocks noChangeShapeType="1"/>
            <a:stCxn id="3" idx="3"/>
            <a:endCxn id="4" idx="1"/>
          </p:cNvCxnSpPr>
          <p:nvPr/>
        </p:nvCxnSpPr>
        <p:spPr bwMode="auto">
          <a:xfrm>
            <a:off x="4419149" y="4648286"/>
            <a:ext cx="315912" cy="152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8A87AD50-A60B-4F12-9C7A-FE85711B7906}"/>
              </a:ext>
            </a:extLst>
          </p:cNvPr>
          <p:cNvCxnSpPr>
            <a:cxnSpLocks noChangeShapeType="1"/>
            <a:stCxn id="2" idx="3"/>
            <a:endCxn id="5" idx="1"/>
          </p:cNvCxnSpPr>
          <p:nvPr/>
        </p:nvCxnSpPr>
        <p:spPr bwMode="auto">
          <a:xfrm flipV="1">
            <a:off x="5116061" y="4343486"/>
            <a:ext cx="304800" cy="152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22">
            <a:extLst>
              <a:ext uri="{FF2B5EF4-FFF2-40B4-BE49-F238E27FC236}">
                <a16:creationId xmlns:a16="http://schemas.microsoft.com/office/drawing/2014/main" id="{33DF814B-EDC5-443E-BC86-558589A59881}"/>
              </a:ext>
            </a:extLst>
          </p:cNvPr>
          <p:cNvCxnSpPr>
            <a:cxnSpLocks noChangeShapeType="1"/>
            <a:stCxn id="4" idx="3"/>
            <a:endCxn id="6" idx="1"/>
          </p:cNvCxnSpPr>
          <p:nvPr/>
        </p:nvCxnSpPr>
        <p:spPr bwMode="auto">
          <a:xfrm flipV="1">
            <a:off x="5116061" y="4648286"/>
            <a:ext cx="304800" cy="152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3">
            <a:extLst>
              <a:ext uri="{FF2B5EF4-FFF2-40B4-BE49-F238E27FC236}">
                <a16:creationId xmlns:a16="http://schemas.microsoft.com/office/drawing/2014/main" id="{593631F4-A13B-4467-B97F-1A50B547B949}"/>
              </a:ext>
            </a:extLst>
          </p:cNvPr>
          <p:cNvCxnSpPr>
            <a:cxnSpLocks noChangeShapeType="1"/>
            <a:stCxn id="5" idx="3"/>
            <a:endCxn id="7" idx="1"/>
          </p:cNvCxnSpPr>
          <p:nvPr/>
        </p:nvCxnSpPr>
        <p:spPr bwMode="auto">
          <a:xfrm>
            <a:off x="5801861" y="4343486"/>
            <a:ext cx="304800" cy="152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4">
            <a:extLst>
              <a:ext uri="{FF2B5EF4-FFF2-40B4-BE49-F238E27FC236}">
                <a16:creationId xmlns:a16="http://schemas.microsoft.com/office/drawing/2014/main" id="{23933C9A-4A31-4931-949F-90CD004D5B30}"/>
              </a:ext>
            </a:extLst>
          </p:cNvPr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5801861" y="4495886"/>
            <a:ext cx="304800" cy="152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25">
            <a:extLst>
              <a:ext uri="{FF2B5EF4-FFF2-40B4-BE49-F238E27FC236}">
                <a16:creationId xmlns:a16="http://schemas.microsoft.com/office/drawing/2014/main" id="{378C2CA7-B442-4EBA-8A9A-2AF40C4AEE6B}"/>
              </a:ext>
            </a:extLst>
          </p:cNvPr>
          <p:cNvCxnSpPr>
            <a:cxnSpLocks noChangeShapeType="1"/>
            <a:stCxn id="2" idx="3"/>
            <a:endCxn id="6" idx="1"/>
          </p:cNvCxnSpPr>
          <p:nvPr/>
        </p:nvCxnSpPr>
        <p:spPr bwMode="auto">
          <a:xfrm>
            <a:off x="5116061" y="4495886"/>
            <a:ext cx="304800" cy="152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34">
            <a:extLst>
              <a:ext uri="{FF2B5EF4-FFF2-40B4-BE49-F238E27FC236}">
                <a16:creationId xmlns:a16="http://schemas.microsoft.com/office/drawing/2014/main" id="{70576B0B-AFAE-424B-954E-3438AF87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39" y="4413250"/>
            <a:ext cx="8931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Activities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36CEB3D5-47DD-4248-BBEF-9FB6E4FE5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27" y="1182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DBF61084-C090-4836-A79D-CCA29E22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27" y="1944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FAB84F84-A890-48D2-8848-3E6463DB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27" y="1944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61B12AFB-2C82-4658-826D-076B25C7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27" y="1944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911E3C2E-1CC9-48CD-9752-1A965B1F1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27" y="2706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E22841F0-69DA-432F-8EFA-32E4F8AB5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27" y="2706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72FF98AB-8198-49F3-8EE1-1A96EAC0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27" y="2706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cxnSp>
        <p:nvCxnSpPr>
          <p:cNvPr id="23" name="AutoShape 43">
            <a:extLst>
              <a:ext uri="{FF2B5EF4-FFF2-40B4-BE49-F238E27FC236}">
                <a16:creationId xmlns:a16="http://schemas.microsoft.com/office/drawing/2014/main" id="{FD1E985B-B6D9-4C3B-B8C0-1C076758A509}"/>
              </a:ext>
            </a:extLst>
          </p:cNvPr>
          <p:cNvCxnSpPr>
            <a:cxnSpLocks noChangeShapeType="1"/>
            <a:stCxn id="17" idx="0"/>
            <a:endCxn id="16" idx="2"/>
          </p:cNvCxnSpPr>
          <p:nvPr/>
        </p:nvCxnSpPr>
        <p:spPr bwMode="auto">
          <a:xfrm flipV="1">
            <a:off x="5271227" y="1563688"/>
            <a:ext cx="0" cy="3810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4">
            <a:extLst>
              <a:ext uri="{FF2B5EF4-FFF2-40B4-BE49-F238E27FC236}">
                <a16:creationId xmlns:a16="http://schemas.microsoft.com/office/drawing/2014/main" id="{3C1CEDA6-4632-43EB-99EE-AB19EB6992B2}"/>
              </a:ext>
            </a:extLst>
          </p:cNvPr>
          <p:cNvCxnSpPr>
            <a:cxnSpLocks noChangeShapeType="1"/>
            <a:stCxn id="19" idx="0"/>
            <a:endCxn id="16" idx="2"/>
          </p:cNvCxnSpPr>
          <p:nvPr/>
        </p:nvCxnSpPr>
        <p:spPr bwMode="auto">
          <a:xfrm rot="5400000" flipH="1" flipV="1">
            <a:off x="4585427" y="1258888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45">
            <a:extLst>
              <a:ext uri="{FF2B5EF4-FFF2-40B4-BE49-F238E27FC236}">
                <a16:creationId xmlns:a16="http://schemas.microsoft.com/office/drawing/2014/main" id="{B3528E6F-B3FD-492B-BD04-585899E08EC6}"/>
              </a:ext>
            </a:extLst>
          </p:cNvPr>
          <p:cNvCxnSpPr>
            <a:cxnSpLocks noChangeShapeType="1"/>
            <a:stCxn id="18" idx="0"/>
            <a:endCxn id="16" idx="2"/>
          </p:cNvCxnSpPr>
          <p:nvPr/>
        </p:nvCxnSpPr>
        <p:spPr bwMode="auto">
          <a:xfrm rot="16200000" flipV="1">
            <a:off x="5576027" y="1258888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6">
            <a:extLst>
              <a:ext uri="{FF2B5EF4-FFF2-40B4-BE49-F238E27FC236}">
                <a16:creationId xmlns:a16="http://schemas.microsoft.com/office/drawing/2014/main" id="{46964B8C-CDDC-42E1-9607-2AD2F203933C}"/>
              </a:ext>
            </a:extLst>
          </p:cNvPr>
          <p:cNvCxnSpPr>
            <a:cxnSpLocks noChangeShapeType="1"/>
            <a:stCxn id="20" idx="0"/>
            <a:endCxn id="17" idx="2"/>
          </p:cNvCxnSpPr>
          <p:nvPr/>
        </p:nvCxnSpPr>
        <p:spPr bwMode="auto">
          <a:xfrm flipV="1">
            <a:off x="5271227" y="2325688"/>
            <a:ext cx="0" cy="3810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47">
            <a:extLst>
              <a:ext uri="{FF2B5EF4-FFF2-40B4-BE49-F238E27FC236}">
                <a16:creationId xmlns:a16="http://schemas.microsoft.com/office/drawing/2014/main" id="{5A914AF5-7773-42CF-9C14-0F45532543B1}"/>
              </a:ext>
            </a:extLst>
          </p:cNvPr>
          <p:cNvCxnSpPr>
            <a:cxnSpLocks noChangeShapeType="1"/>
            <a:stCxn id="22" idx="0"/>
            <a:endCxn id="17" idx="2"/>
          </p:cNvCxnSpPr>
          <p:nvPr/>
        </p:nvCxnSpPr>
        <p:spPr bwMode="auto">
          <a:xfrm rot="5400000" flipH="1" flipV="1">
            <a:off x="4585427" y="2020888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48">
            <a:extLst>
              <a:ext uri="{FF2B5EF4-FFF2-40B4-BE49-F238E27FC236}">
                <a16:creationId xmlns:a16="http://schemas.microsoft.com/office/drawing/2014/main" id="{907D17FE-F2E0-4534-8538-296238089771}"/>
              </a:ext>
            </a:extLst>
          </p:cNvPr>
          <p:cNvCxnSpPr>
            <a:cxnSpLocks noChangeShapeType="1"/>
            <a:stCxn id="21" idx="0"/>
            <a:endCxn id="17" idx="2"/>
          </p:cNvCxnSpPr>
          <p:nvPr/>
        </p:nvCxnSpPr>
        <p:spPr bwMode="auto">
          <a:xfrm rot="16200000" flipV="1">
            <a:off x="5576027" y="2020888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49">
            <a:extLst>
              <a:ext uri="{FF2B5EF4-FFF2-40B4-BE49-F238E27FC236}">
                <a16:creationId xmlns:a16="http://schemas.microsoft.com/office/drawing/2014/main" id="{A606B1FD-40B0-44BA-A68C-306F8F43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939" y="2782888"/>
            <a:ext cx="950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Contracts</a:t>
            </a:r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7F6314F3-CC0C-4255-9950-469EBB42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739" y="2020888"/>
            <a:ext cx="1180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 Subprojects</a:t>
            </a:r>
          </a:p>
        </p:txBody>
      </p:sp>
      <p:sp>
        <p:nvSpPr>
          <p:cNvPr id="31" name="Rectangle 51">
            <a:extLst>
              <a:ext uri="{FF2B5EF4-FFF2-40B4-BE49-F238E27FC236}">
                <a16:creationId xmlns:a16="http://schemas.microsoft.com/office/drawing/2014/main" id="{D021DB78-2577-4568-B0EC-11B5E00D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27" y="3468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32" name="Rectangle 52">
            <a:extLst>
              <a:ext uri="{FF2B5EF4-FFF2-40B4-BE49-F238E27FC236}">
                <a16:creationId xmlns:a16="http://schemas.microsoft.com/office/drawing/2014/main" id="{3BDE4FA8-1122-4A0D-A5C7-7A166F82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27" y="3468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33" name="Rectangle 53">
            <a:extLst>
              <a:ext uri="{FF2B5EF4-FFF2-40B4-BE49-F238E27FC236}">
                <a16:creationId xmlns:a16="http://schemas.microsoft.com/office/drawing/2014/main" id="{DA91285D-C3B3-4697-9291-79AF5BBFD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27" y="3468688"/>
            <a:ext cx="792000" cy="381000"/>
          </a:xfrm>
          <a:prstGeom prst="rect">
            <a:avLst/>
          </a:prstGeom>
          <a:solidFill>
            <a:schemeClr val="bg1">
              <a:lumMod val="85000"/>
              <a:alpha val="50195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Cost</a:t>
            </a:r>
          </a:p>
        </p:txBody>
      </p:sp>
      <p:cxnSp>
        <p:nvCxnSpPr>
          <p:cNvPr id="34" name="AutoShape 54">
            <a:extLst>
              <a:ext uri="{FF2B5EF4-FFF2-40B4-BE49-F238E27FC236}">
                <a16:creationId xmlns:a16="http://schemas.microsoft.com/office/drawing/2014/main" id="{5046588C-6FF4-4E23-9F41-789719131E9B}"/>
              </a:ext>
            </a:extLst>
          </p:cNvPr>
          <p:cNvCxnSpPr>
            <a:cxnSpLocks noChangeShapeType="1"/>
            <a:stCxn id="31" idx="0"/>
            <a:endCxn id="20" idx="2"/>
          </p:cNvCxnSpPr>
          <p:nvPr/>
        </p:nvCxnSpPr>
        <p:spPr bwMode="auto">
          <a:xfrm flipV="1">
            <a:off x="5271227" y="3087688"/>
            <a:ext cx="0" cy="3810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5">
            <a:extLst>
              <a:ext uri="{FF2B5EF4-FFF2-40B4-BE49-F238E27FC236}">
                <a16:creationId xmlns:a16="http://schemas.microsoft.com/office/drawing/2014/main" id="{AA16351A-7A03-496D-84CC-E938C5CF3380}"/>
              </a:ext>
            </a:extLst>
          </p:cNvPr>
          <p:cNvCxnSpPr>
            <a:cxnSpLocks noChangeShapeType="1"/>
            <a:stCxn id="33" idx="0"/>
            <a:endCxn id="20" idx="2"/>
          </p:cNvCxnSpPr>
          <p:nvPr/>
        </p:nvCxnSpPr>
        <p:spPr bwMode="auto">
          <a:xfrm rot="5400000" flipH="1" flipV="1">
            <a:off x="4585427" y="2782888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56">
            <a:extLst>
              <a:ext uri="{FF2B5EF4-FFF2-40B4-BE49-F238E27FC236}">
                <a16:creationId xmlns:a16="http://schemas.microsoft.com/office/drawing/2014/main" id="{FC29F03D-E8AE-4ABF-A440-73291F876579}"/>
              </a:ext>
            </a:extLst>
          </p:cNvPr>
          <p:cNvCxnSpPr>
            <a:cxnSpLocks noChangeShapeType="1"/>
            <a:stCxn id="32" idx="0"/>
            <a:endCxn id="20" idx="2"/>
          </p:cNvCxnSpPr>
          <p:nvPr/>
        </p:nvCxnSpPr>
        <p:spPr bwMode="auto">
          <a:xfrm rot="16200000" flipV="1">
            <a:off x="5576027" y="2782888"/>
            <a:ext cx="3810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57">
            <a:extLst>
              <a:ext uri="{FF2B5EF4-FFF2-40B4-BE49-F238E27FC236}">
                <a16:creationId xmlns:a16="http://schemas.microsoft.com/office/drawing/2014/main" id="{228A46DA-C39D-431B-90B5-CDA79CDB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601" y="3544888"/>
            <a:ext cx="1415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Work packages</a:t>
            </a:r>
          </a:p>
        </p:txBody>
      </p:sp>
      <p:sp>
        <p:nvSpPr>
          <p:cNvPr id="38" name="Text Box 58">
            <a:extLst>
              <a:ext uri="{FF2B5EF4-FFF2-40B4-BE49-F238E27FC236}">
                <a16:creationId xmlns:a16="http://schemas.microsoft.com/office/drawing/2014/main" id="{D7B7160B-1902-4BA5-8FA3-2F013C15B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214" y="1258888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39" name="Rectangle 61">
            <a:extLst>
              <a:ext uri="{FF2B5EF4-FFF2-40B4-BE49-F238E27FC236}">
                <a16:creationId xmlns:a16="http://schemas.microsoft.com/office/drawing/2014/main" id="{9ED62E5A-3837-4D7B-936F-B8A15DCB6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061" y="4160377"/>
            <a:ext cx="2590800" cy="8382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AutoShape 62">
            <a:extLst>
              <a:ext uri="{FF2B5EF4-FFF2-40B4-BE49-F238E27FC236}">
                <a16:creationId xmlns:a16="http://schemas.microsoft.com/office/drawing/2014/main" id="{E46211FF-C79E-4C06-A45A-BA4AE95FAC48}"/>
              </a:ext>
            </a:extLst>
          </p:cNvPr>
          <p:cNvCxnSpPr>
            <a:cxnSpLocks noChangeShapeType="1"/>
            <a:stCxn id="31" idx="2"/>
            <a:endCxn id="39" idx="0"/>
          </p:cNvCxnSpPr>
          <p:nvPr/>
        </p:nvCxnSpPr>
        <p:spPr bwMode="auto">
          <a:xfrm flipH="1">
            <a:off x="5268461" y="3849688"/>
            <a:ext cx="2766" cy="310689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Line 63">
            <a:extLst>
              <a:ext uri="{FF2B5EF4-FFF2-40B4-BE49-F238E27FC236}">
                <a16:creationId xmlns:a16="http://schemas.microsoft.com/office/drawing/2014/main" id="{EE2840A9-5016-4F22-824E-F6351F5E6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1199" y="4895936"/>
            <a:ext cx="423862" cy="409057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Line 64">
            <a:extLst>
              <a:ext uri="{FF2B5EF4-FFF2-40B4-BE49-F238E27FC236}">
                <a16:creationId xmlns:a16="http://schemas.microsoft.com/office/drawing/2014/main" id="{83701544-CE7B-41B1-ADFA-BE7DD8327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6061" y="4895936"/>
            <a:ext cx="414338" cy="409057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65">
            <a:extLst>
              <a:ext uri="{FF2B5EF4-FFF2-40B4-BE49-F238E27FC236}">
                <a16:creationId xmlns:a16="http://schemas.microsoft.com/office/drawing/2014/main" id="{478C43B4-9EB9-4792-A5FA-09DD275F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199" y="5311343"/>
            <a:ext cx="1219200" cy="1066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Text Box 66">
            <a:extLst>
              <a:ext uri="{FF2B5EF4-FFF2-40B4-BE49-F238E27FC236}">
                <a16:creationId xmlns:a16="http://schemas.microsoft.com/office/drawing/2014/main" id="{2F12D90E-41A0-4CA6-9777-6C7CA2020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199" y="5374843"/>
            <a:ext cx="1162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000">
                <a:solidFill>
                  <a:prstClr val="black"/>
                </a:solidFill>
                <a:latin typeface="Arial" panose="020B0604020202020204" pitchFamily="34" charset="0"/>
              </a:rPr>
              <a:t>Labor    	xxxx</a:t>
            </a:r>
          </a:p>
        </p:txBody>
      </p:sp>
      <p:sp>
        <p:nvSpPr>
          <p:cNvPr id="45" name="Text Box 67">
            <a:extLst>
              <a:ext uri="{FF2B5EF4-FFF2-40B4-BE49-F238E27FC236}">
                <a16:creationId xmlns:a16="http://schemas.microsoft.com/office/drawing/2014/main" id="{11F67DD1-592B-4030-BC78-4E9F01A30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199" y="5527243"/>
            <a:ext cx="1162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000">
                <a:solidFill>
                  <a:prstClr val="black"/>
                </a:solidFill>
                <a:latin typeface="Arial" panose="020B0604020202020204" pitchFamily="34" charset="0"/>
              </a:rPr>
              <a:t>Equipment	xxxx</a:t>
            </a:r>
          </a:p>
        </p:txBody>
      </p:sp>
      <p:sp>
        <p:nvSpPr>
          <p:cNvPr id="46" name="Text Box 68">
            <a:extLst>
              <a:ext uri="{FF2B5EF4-FFF2-40B4-BE49-F238E27FC236}">
                <a16:creationId xmlns:a16="http://schemas.microsoft.com/office/drawing/2014/main" id="{FCE15448-1CA6-4E62-BDA6-43BBB1AA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199" y="5681230"/>
            <a:ext cx="1162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000">
                <a:solidFill>
                  <a:prstClr val="black"/>
                </a:solidFill>
                <a:latin typeface="Arial" panose="020B0604020202020204" pitchFamily="34" charset="0"/>
              </a:rPr>
              <a:t>Materials 	xxxx</a:t>
            </a:r>
          </a:p>
        </p:txBody>
      </p:sp>
      <p:sp>
        <p:nvSpPr>
          <p:cNvPr id="47" name="Text Box 69">
            <a:extLst>
              <a:ext uri="{FF2B5EF4-FFF2-40B4-BE49-F238E27FC236}">
                <a16:creationId xmlns:a16="http://schemas.microsoft.com/office/drawing/2014/main" id="{F5BAC8F9-EC08-4B5C-9445-C6860179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199" y="5833630"/>
            <a:ext cx="1162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000">
                <a:solidFill>
                  <a:prstClr val="black"/>
                </a:solidFill>
                <a:latin typeface="Arial" panose="020B0604020202020204" pitchFamily="34" charset="0"/>
              </a:rPr>
              <a:t>Other      	xxxx</a:t>
            </a:r>
          </a:p>
        </p:txBody>
      </p:sp>
      <p:sp>
        <p:nvSpPr>
          <p:cNvPr id="48" name="Text Box 70">
            <a:extLst>
              <a:ext uri="{FF2B5EF4-FFF2-40B4-BE49-F238E27FC236}">
                <a16:creationId xmlns:a16="http://schemas.microsoft.com/office/drawing/2014/main" id="{07130FC1-E66B-4CA0-BE0A-3867E821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199" y="6062230"/>
            <a:ext cx="1162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2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000">
                <a:solidFill>
                  <a:prstClr val="black"/>
                </a:solidFill>
                <a:latin typeface="Arial" panose="020B0604020202020204" pitchFamily="34" charset="0"/>
              </a:rPr>
              <a:t>Sum 	xxxx</a:t>
            </a:r>
          </a:p>
        </p:txBody>
      </p:sp>
      <p:sp>
        <p:nvSpPr>
          <p:cNvPr id="49" name="Line 74">
            <a:extLst>
              <a:ext uri="{FF2B5EF4-FFF2-40B4-BE49-F238E27FC236}">
                <a16:creationId xmlns:a16="http://schemas.microsoft.com/office/drawing/2014/main" id="{98CB8FED-249E-40BD-A248-8EF700B4D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049" y="6086043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98782A-8915-BB0E-E90F-341A7B026FBD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10.4</a:t>
            </a:r>
          </a:p>
        </p:txBody>
      </p:sp>
    </p:spTree>
    <p:extLst>
      <p:ext uri="{BB962C8B-B14F-4D97-AF65-F5344CB8AC3E}">
        <p14:creationId xmlns:p14="http://schemas.microsoft.com/office/powerpoint/2010/main" val="14763147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7">
            <a:extLst>
              <a:ext uri="{FF2B5EF4-FFF2-40B4-BE49-F238E27FC236}">
                <a16:creationId xmlns:a16="http://schemas.microsoft.com/office/drawing/2014/main" id="{44E390F7-0400-47A9-854A-C7214BFF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377" y="4579085"/>
            <a:ext cx="99257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50" dirty="0">
                <a:solidFill>
                  <a:srgbClr val="000000"/>
                </a:solidFill>
                <a:latin typeface="Arial" panose="020B0604020202020204" pitchFamily="34" charset="0"/>
              </a:rPr>
              <a:t>Project costs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2D1A38-66BA-44C3-ACCD-91BF42CF78C7}"/>
              </a:ext>
            </a:extLst>
          </p:cNvPr>
          <p:cNvCxnSpPr>
            <a:cxnSpLocks/>
          </p:cNvCxnSpPr>
          <p:nvPr/>
        </p:nvCxnSpPr>
        <p:spPr>
          <a:xfrm flipH="1">
            <a:off x="4512863" y="2226303"/>
            <a:ext cx="9569" cy="2305157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116405C-243F-4B3C-A492-AF09FFA53CEA}"/>
              </a:ext>
            </a:extLst>
          </p:cNvPr>
          <p:cNvCxnSpPr>
            <a:cxnSpLocks/>
          </p:cNvCxnSpPr>
          <p:nvPr/>
        </p:nvCxnSpPr>
        <p:spPr>
          <a:xfrm>
            <a:off x="4512862" y="4524415"/>
            <a:ext cx="3920226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B02E689-5143-45FD-B056-5A9351BC4596}"/>
              </a:ext>
            </a:extLst>
          </p:cNvPr>
          <p:cNvCxnSpPr>
            <a:cxnSpLocks/>
          </p:cNvCxnSpPr>
          <p:nvPr/>
        </p:nvCxnSpPr>
        <p:spPr>
          <a:xfrm flipV="1">
            <a:off x="4522432" y="4038457"/>
            <a:ext cx="1322814" cy="665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B53ED72-8F9C-455E-BE0D-1E25FF239853}"/>
              </a:ext>
            </a:extLst>
          </p:cNvPr>
          <p:cNvSpPr/>
          <p:nvPr/>
        </p:nvSpPr>
        <p:spPr>
          <a:xfrm>
            <a:off x="4523317" y="2336602"/>
            <a:ext cx="3483001" cy="2184795"/>
          </a:xfrm>
          <a:custGeom>
            <a:avLst/>
            <a:gdLst>
              <a:gd name="connsiteX0" fmla="*/ 0 w 3678072"/>
              <a:gd name="connsiteY0" fmla="*/ 2197289 h 2197289"/>
              <a:gd name="connsiteX1" fmla="*/ 327546 w 3678072"/>
              <a:gd name="connsiteY1" fmla="*/ 2176818 h 2197289"/>
              <a:gd name="connsiteX2" fmla="*/ 689212 w 3678072"/>
              <a:gd name="connsiteY2" fmla="*/ 2108579 h 2197289"/>
              <a:gd name="connsiteX3" fmla="*/ 996287 w 3678072"/>
              <a:gd name="connsiteY3" fmla="*/ 2013044 h 2197289"/>
              <a:gd name="connsiteX4" fmla="*/ 1296537 w 3678072"/>
              <a:gd name="connsiteY4" fmla="*/ 1828800 h 2197289"/>
              <a:gd name="connsiteX5" fmla="*/ 1521725 w 3678072"/>
              <a:gd name="connsiteY5" fmla="*/ 1610435 h 2197289"/>
              <a:gd name="connsiteX6" fmla="*/ 1719618 w 3678072"/>
              <a:gd name="connsiteY6" fmla="*/ 1378424 h 2197289"/>
              <a:gd name="connsiteX7" fmla="*/ 1897039 w 3678072"/>
              <a:gd name="connsiteY7" fmla="*/ 1139588 h 2197289"/>
              <a:gd name="connsiteX8" fmla="*/ 2053988 w 3678072"/>
              <a:gd name="connsiteY8" fmla="*/ 928047 h 2197289"/>
              <a:gd name="connsiteX9" fmla="*/ 2224585 w 3678072"/>
              <a:gd name="connsiteY9" fmla="*/ 716507 h 2197289"/>
              <a:gd name="connsiteX10" fmla="*/ 2415654 w 3678072"/>
              <a:gd name="connsiteY10" fmla="*/ 518615 h 2197289"/>
              <a:gd name="connsiteX11" fmla="*/ 2572603 w 3678072"/>
              <a:gd name="connsiteY11" fmla="*/ 388961 h 2197289"/>
              <a:gd name="connsiteX12" fmla="*/ 2784143 w 3678072"/>
              <a:gd name="connsiteY12" fmla="*/ 245659 h 2197289"/>
              <a:gd name="connsiteX13" fmla="*/ 2975212 w 3678072"/>
              <a:gd name="connsiteY13" fmla="*/ 156949 h 2197289"/>
              <a:gd name="connsiteX14" fmla="*/ 3173104 w 3678072"/>
              <a:gd name="connsiteY14" fmla="*/ 81886 h 2197289"/>
              <a:gd name="connsiteX15" fmla="*/ 3377821 w 3678072"/>
              <a:gd name="connsiteY15" fmla="*/ 40943 h 2197289"/>
              <a:gd name="connsiteX16" fmla="*/ 3541594 w 3678072"/>
              <a:gd name="connsiteY16" fmla="*/ 20471 h 2197289"/>
              <a:gd name="connsiteX17" fmla="*/ 3678072 w 3678072"/>
              <a:gd name="connsiteY17" fmla="*/ 0 h 2197289"/>
              <a:gd name="connsiteX18" fmla="*/ 3678072 w 3678072"/>
              <a:gd name="connsiteY18" fmla="*/ 0 h 2197289"/>
              <a:gd name="connsiteX0" fmla="*/ 0 w 3707943"/>
              <a:gd name="connsiteY0" fmla="*/ 2197289 h 2197289"/>
              <a:gd name="connsiteX1" fmla="*/ 327546 w 3707943"/>
              <a:gd name="connsiteY1" fmla="*/ 2176818 h 2197289"/>
              <a:gd name="connsiteX2" fmla="*/ 689212 w 3707943"/>
              <a:gd name="connsiteY2" fmla="*/ 2108579 h 2197289"/>
              <a:gd name="connsiteX3" fmla="*/ 996287 w 3707943"/>
              <a:gd name="connsiteY3" fmla="*/ 2013044 h 2197289"/>
              <a:gd name="connsiteX4" fmla="*/ 1296537 w 3707943"/>
              <a:gd name="connsiteY4" fmla="*/ 1828800 h 2197289"/>
              <a:gd name="connsiteX5" fmla="*/ 1521725 w 3707943"/>
              <a:gd name="connsiteY5" fmla="*/ 1610435 h 2197289"/>
              <a:gd name="connsiteX6" fmla="*/ 1719618 w 3707943"/>
              <a:gd name="connsiteY6" fmla="*/ 1378424 h 2197289"/>
              <a:gd name="connsiteX7" fmla="*/ 1897039 w 3707943"/>
              <a:gd name="connsiteY7" fmla="*/ 1139588 h 2197289"/>
              <a:gd name="connsiteX8" fmla="*/ 2053988 w 3707943"/>
              <a:gd name="connsiteY8" fmla="*/ 928047 h 2197289"/>
              <a:gd name="connsiteX9" fmla="*/ 2224585 w 3707943"/>
              <a:gd name="connsiteY9" fmla="*/ 716507 h 2197289"/>
              <a:gd name="connsiteX10" fmla="*/ 2415654 w 3707943"/>
              <a:gd name="connsiteY10" fmla="*/ 518615 h 2197289"/>
              <a:gd name="connsiteX11" fmla="*/ 2572603 w 3707943"/>
              <a:gd name="connsiteY11" fmla="*/ 388961 h 2197289"/>
              <a:gd name="connsiteX12" fmla="*/ 2784143 w 3707943"/>
              <a:gd name="connsiteY12" fmla="*/ 245659 h 2197289"/>
              <a:gd name="connsiteX13" fmla="*/ 2975212 w 3707943"/>
              <a:gd name="connsiteY13" fmla="*/ 156949 h 2197289"/>
              <a:gd name="connsiteX14" fmla="*/ 3173104 w 3707943"/>
              <a:gd name="connsiteY14" fmla="*/ 81886 h 2197289"/>
              <a:gd name="connsiteX15" fmla="*/ 3377821 w 3707943"/>
              <a:gd name="connsiteY15" fmla="*/ 40943 h 2197289"/>
              <a:gd name="connsiteX16" fmla="*/ 3541594 w 3707943"/>
              <a:gd name="connsiteY16" fmla="*/ 20471 h 2197289"/>
              <a:gd name="connsiteX17" fmla="*/ 3678072 w 3707943"/>
              <a:gd name="connsiteY17" fmla="*/ 0 h 2197289"/>
              <a:gd name="connsiteX18" fmla="*/ 3707943 w 3707943"/>
              <a:gd name="connsiteY18" fmla="*/ 47378 h 2197289"/>
              <a:gd name="connsiteX0" fmla="*/ 0 w 3678072"/>
              <a:gd name="connsiteY0" fmla="*/ 2197289 h 2197289"/>
              <a:gd name="connsiteX1" fmla="*/ 327546 w 3678072"/>
              <a:gd name="connsiteY1" fmla="*/ 2176818 h 2197289"/>
              <a:gd name="connsiteX2" fmla="*/ 689212 w 3678072"/>
              <a:gd name="connsiteY2" fmla="*/ 2108579 h 2197289"/>
              <a:gd name="connsiteX3" fmla="*/ 996287 w 3678072"/>
              <a:gd name="connsiteY3" fmla="*/ 2013044 h 2197289"/>
              <a:gd name="connsiteX4" fmla="*/ 1296537 w 3678072"/>
              <a:gd name="connsiteY4" fmla="*/ 1828800 h 2197289"/>
              <a:gd name="connsiteX5" fmla="*/ 1521725 w 3678072"/>
              <a:gd name="connsiteY5" fmla="*/ 1610435 h 2197289"/>
              <a:gd name="connsiteX6" fmla="*/ 1719618 w 3678072"/>
              <a:gd name="connsiteY6" fmla="*/ 1378424 h 2197289"/>
              <a:gd name="connsiteX7" fmla="*/ 1897039 w 3678072"/>
              <a:gd name="connsiteY7" fmla="*/ 1139588 h 2197289"/>
              <a:gd name="connsiteX8" fmla="*/ 2053988 w 3678072"/>
              <a:gd name="connsiteY8" fmla="*/ 928047 h 2197289"/>
              <a:gd name="connsiteX9" fmla="*/ 2224585 w 3678072"/>
              <a:gd name="connsiteY9" fmla="*/ 716507 h 2197289"/>
              <a:gd name="connsiteX10" fmla="*/ 2415654 w 3678072"/>
              <a:gd name="connsiteY10" fmla="*/ 518615 h 2197289"/>
              <a:gd name="connsiteX11" fmla="*/ 2572603 w 3678072"/>
              <a:gd name="connsiteY11" fmla="*/ 388961 h 2197289"/>
              <a:gd name="connsiteX12" fmla="*/ 2784143 w 3678072"/>
              <a:gd name="connsiteY12" fmla="*/ 245659 h 2197289"/>
              <a:gd name="connsiteX13" fmla="*/ 2975212 w 3678072"/>
              <a:gd name="connsiteY13" fmla="*/ 156949 h 2197289"/>
              <a:gd name="connsiteX14" fmla="*/ 3173104 w 3678072"/>
              <a:gd name="connsiteY14" fmla="*/ 81886 h 2197289"/>
              <a:gd name="connsiteX15" fmla="*/ 3377821 w 3678072"/>
              <a:gd name="connsiteY15" fmla="*/ 40943 h 2197289"/>
              <a:gd name="connsiteX16" fmla="*/ 3541594 w 3678072"/>
              <a:gd name="connsiteY16" fmla="*/ 20471 h 2197289"/>
              <a:gd name="connsiteX17" fmla="*/ 3678072 w 3678072"/>
              <a:gd name="connsiteY17" fmla="*/ 0 h 2197289"/>
              <a:gd name="connsiteX0" fmla="*/ 0 w 3697986"/>
              <a:gd name="connsiteY0" fmla="*/ 2187813 h 2187813"/>
              <a:gd name="connsiteX1" fmla="*/ 327546 w 3697986"/>
              <a:gd name="connsiteY1" fmla="*/ 2167342 h 2187813"/>
              <a:gd name="connsiteX2" fmla="*/ 689212 w 3697986"/>
              <a:gd name="connsiteY2" fmla="*/ 2099103 h 2187813"/>
              <a:gd name="connsiteX3" fmla="*/ 996287 w 3697986"/>
              <a:gd name="connsiteY3" fmla="*/ 2003568 h 2187813"/>
              <a:gd name="connsiteX4" fmla="*/ 1296537 w 3697986"/>
              <a:gd name="connsiteY4" fmla="*/ 1819324 h 2187813"/>
              <a:gd name="connsiteX5" fmla="*/ 1521725 w 3697986"/>
              <a:gd name="connsiteY5" fmla="*/ 1600959 h 2187813"/>
              <a:gd name="connsiteX6" fmla="*/ 1719618 w 3697986"/>
              <a:gd name="connsiteY6" fmla="*/ 1368948 h 2187813"/>
              <a:gd name="connsiteX7" fmla="*/ 1897039 w 3697986"/>
              <a:gd name="connsiteY7" fmla="*/ 1130112 h 2187813"/>
              <a:gd name="connsiteX8" fmla="*/ 2053988 w 3697986"/>
              <a:gd name="connsiteY8" fmla="*/ 918571 h 2187813"/>
              <a:gd name="connsiteX9" fmla="*/ 2224585 w 3697986"/>
              <a:gd name="connsiteY9" fmla="*/ 707031 h 2187813"/>
              <a:gd name="connsiteX10" fmla="*/ 2415654 w 3697986"/>
              <a:gd name="connsiteY10" fmla="*/ 509139 h 2187813"/>
              <a:gd name="connsiteX11" fmla="*/ 2572603 w 3697986"/>
              <a:gd name="connsiteY11" fmla="*/ 379485 h 2187813"/>
              <a:gd name="connsiteX12" fmla="*/ 2784143 w 3697986"/>
              <a:gd name="connsiteY12" fmla="*/ 236183 h 2187813"/>
              <a:gd name="connsiteX13" fmla="*/ 2975212 w 3697986"/>
              <a:gd name="connsiteY13" fmla="*/ 147473 h 2187813"/>
              <a:gd name="connsiteX14" fmla="*/ 3173104 w 3697986"/>
              <a:gd name="connsiteY14" fmla="*/ 72410 h 2187813"/>
              <a:gd name="connsiteX15" fmla="*/ 3377821 w 3697986"/>
              <a:gd name="connsiteY15" fmla="*/ 31467 h 2187813"/>
              <a:gd name="connsiteX16" fmla="*/ 3541594 w 3697986"/>
              <a:gd name="connsiteY16" fmla="*/ 10995 h 2187813"/>
              <a:gd name="connsiteX17" fmla="*/ 3697986 w 3697986"/>
              <a:gd name="connsiteY17" fmla="*/ 0 h 2187813"/>
              <a:gd name="connsiteX0" fmla="*/ 0 w 3659933"/>
              <a:gd name="connsiteY0" fmla="*/ 2184795 h 2184795"/>
              <a:gd name="connsiteX1" fmla="*/ 289493 w 3659933"/>
              <a:gd name="connsiteY1" fmla="*/ 2167342 h 2184795"/>
              <a:gd name="connsiteX2" fmla="*/ 651159 w 3659933"/>
              <a:gd name="connsiteY2" fmla="*/ 2099103 h 2184795"/>
              <a:gd name="connsiteX3" fmla="*/ 958234 w 3659933"/>
              <a:gd name="connsiteY3" fmla="*/ 2003568 h 2184795"/>
              <a:gd name="connsiteX4" fmla="*/ 1258484 w 3659933"/>
              <a:gd name="connsiteY4" fmla="*/ 1819324 h 2184795"/>
              <a:gd name="connsiteX5" fmla="*/ 1483672 w 3659933"/>
              <a:gd name="connsiteY5" fmla="*/ 1600959 h 2184795"/>
              <a:gd name="connsiteX6" fmla="*/ 1681565 w 3659933"/>
              <a:gd name="connsiteY6" fmla="*/ 1368948 h 2184795"/>
              <a:gd name="connsiteX7" fmla="*/ 1858986 w 3659933"/>
              <a:gd name="connsiteY7" fmla="*/ 1130112 h 2184795"/>
              <a:gd name="connsiteX8" fmla="*/ 2015935 w 3659933"/>
              <a:gd name="connsiteY8" fmla="*/ 918571 h 2184795"/>
              <a:gd name="connsiteX9" fmla="*/ 2186532 w 3659933"/>
              <a:gd name="connsiteY9" fmla="*/ 707031 h 2184795"/>
              <a:gd name="connsiteX10" fmla="*/ 2377601 w 3659933"/>
              <a:gd name="connsiteY10" fmla="*/ 509139 h 2184795"/>
              <a:gd name="connsiteX11" fmla="*/ 2534550 w 3659933"/>
              <a:gd name="connsiteY11" fmla="*/ 379485 h 2184795"/>
              <a:gd name="connsiteX12" fmla="*/ 2746090 w 3659933"/>
              <a:gd name="connsiteY12" fmla="*/ 236183 h 2184795"/>
              <a:gd name="connsiteX13" fmla="*/ 2937159 w 3659933"/>
              <a:gd name="connsiteY13" fmla="*/ 147473 h 2184795"/>
              <a:gd name="connsiteX14" fmla="*/ 3135051 w 3659933"/>
              <a:gd name="connsiteY14" fmla="*/ 72410 h 2184795"/>
              <a:gd name="connsiteX15" fmla="*/ 3339768 w 3659933"/>
              <a:gd name="connsiteY15" fmla="*/ 31467 h 2184795"/>
              <a:gd name="connsiteX16" fmla="*/ 3503541 w 3659933"/>
              <a:gd name="connsiteY16" fmla="*/ 10995 h 2184795"/>
              <a:gd name="connsiteX17" fmla="*/ 3659933 w 3659933"/>
              <a:gd name="connsiteY17" fmla="*/ 0 h 21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9933" h="2184795">
                <a:moveTo>
                  <a:pt x="0" y="2184795"/>
                </a:moveTo>
                <a:cubicBezTo>
                  <a:pt x="106338" y="2181952"/>
                  <a:pt x="180967" y="2181624"/>
                  <a:pt x="289493" y="2167342"/>
                </a:cubicBezTo>
                <a:cubicBezTo>
                  <a:pt x="398020" y="2153060"/>
                  <a:pt x="539702" y="2126399"/>
                  <a:pt x="651159" y="2099103"/>
                </a:cubicBezTo>
                <a:cubicBezTo>
                  <a:pt x="762616" y="2071807"/>
                  <a:pt x="857013" y="2050198"/>
                  <a:pt x="958234" y="2003568"/>
                </a:cubicBezTo>
                <a:cubicBezTo>
                  <a:pt x="1059455" y="1956938"/>
                  <a:pt x="1170911" y="1886425"/>
                  <a:pt x="1258484" y="1819324"/>
                </a:cubicBezTo>
                <a:cubicBezTo>
                  <a:pt x="1346057" y="1752222"/>
                  <a:pt x="1413159" y="1676022"/>
                  <a:pt x="1483672" y="1600959"/>
                </a:cubicBezTo>
                <a:cubicBezTo>
                  <a:pt x="1554186" y="1525896"/>
                  <a:pt x="1619013" y="1447422"/>
                  <a:pt x="1681565" y="1368948"/>
                </a:cubicBezTo>
                <a:cubicBezTo>
                  <a:pt x="1744117" y="1290473"/>
                  <a:pt x="1858986" y="1130112"/>
                  <a:pt x="1858986" y="1130112"/>
                </a:cubicBezTo>
                <a:cubicBezTo>
                  <a:pt x="1914714" y="1055049"/>
                  <a:pt x="1961344" y="989085"/>
                  <a:pt x="2015935" y="918571"/>
                </a:cubicBezTo>
                <a:cubicBezTo>
                  <a:pt x="2070526" y="848057"/>
                  <a:pt x="2126254" y="775270"/>
                  <a:pt x="2186532" y="707031"/>
                </a:cubicBezTo>
                <a:cubicBezTo>
                  <a:pt x="2246810" y="638792"/>
                  <a:pt x="2319598" y="563730"/>
                  <a:pt x="2377601" y="509139"/>
                </a:cubicBezTo>
                <a:cubicBezTo>
                  <a:pt x="2435604" y="454548"/>
                  <a:pt x="2473135" y="424978"/>
                  <a:pt x="2534550" y="379485"/>
                </a:cubicBezTo>
                <a:cubicBezTo>
                  <a:pt x="2595965" y="333992"/>
                  <a:pt x="2678989" y="274852"/>
                  <a:pt x="2746090" y="236183"/>
                </a:cubicBezTo>
                <a:cubicBezTo>
                  <a:pt x="2813191" y="197514"/>
                  <a:pt x="2872332" y="174768"/>
                  <a:pt x="2937159" y="147473"/>
                </a:cubicBezTo>
                <a:cubicBezTo>
                  <a:pt x="3001986" y="120178"/>
                  <a:pt x="3067950" y="91744"/>
                  <a:pt x="3135051" y="72410"/>
                </a:cubicBezTo>
                <a:cubicBezTo>
                  <a:pt x="3202153" y="53076"/>
                  <a:pt x="3278353" y="41703"/>
                  <a:pt x="3339768" y="31467"/>
                </a:cubicBezTo>
                <a:cubicBezTo>
                  <a:pt x="3401183" y="21231"/>
                  <a:pt x="3450180" y="16239"/>
                  <a:pt x="3503541" y="10995"/>
                </a:cubicBezTo>
                <a:cubicBezTo>
                  <a:pt x="3556902" y="5751"/>
                  <a:pt x="3659933" y="0"/>
                  <a:pt x="365993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825DC44-B507-4046-AA66-86F664D8EFC3}"/>
              </a:ext>
            </a:extLst>
          </p:cNvPr>
          <p:cNvCxnSpPr>
            <a:cxnSpLocks/>
          </p:cNvCxnSpPr>
          <p:nvPr/>
        </p:nvCxnSpPr>
        <p:spPr>
          <a:xfrm>
            <a:off x="5845246" y="4045113"/>
            <a:ext cx="0" cy="47930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346DD6B-2FCD-40C2-ADF2-6C3D657F8891}"/>
              </a:ext>
            </a:extLst>
          </p:cNvPr>
          <p:cNvCxnSpPr>
            <a:cxnSpLocks/>
          </p:cNvCxnSpPr>
          <p:nvPr/>
        </p:nvCxnSpPr>
        <p:spPr>
          <a:xfrm>
            <a:off x="6350467" y="3395523"/>
            <a:ext cx="5484" cy="112670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5383365-398C-46DA-8BC5-344A5FE6AF6C}"/>
              </a:ext>
            </a:extLst>
          </p:cNvPr>
          <p:cNvCxnSpPr>
            <a:cxnSpLocks/>
            <a:stCxn id="59" idx="13"/>
          </p:cNvCxnSpPr>
          <p:nvPr/>
        </p:nvCxnSpPr>
        <p:spPr>
          <a:xfrm flipH="1">
            <a:off x="4522433" y="2484075"/>
            <a:ext cx="279605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82D851C-E62C-4464-B328-EA5577DA44BD}"/>
              </a:ext>
            </a:extLst>
          </p:cNvPr>
          <p:cNvCxnSpPr>
            <a:cxnSpLocks/>
            <a:stCxn id="59" idx="13"/>
          </p:cNvCxnSpPr>
          <p:nvPr/>
        </p:nvCxnSpPr>
        <p:spPr>
          <a:xfrm>
            <a:off x="7318485" y="2484075"/>
            <a:ext cx="9568" cy="20403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9A9203D-33D8-40F5-B3CA-C0934C0DE429}"/>
              </a:ext>
            </a:extLst>
          </p:cNvPr>
          <p:cNvCxnSpPr>
            <a:cxnSpLocks/>
          </p:cNvCxnSpPr>
          <p:nvPr/>
        </p:nvCxnSpPr>
        <p:spPr>
          <a:xfrm flipV="1">
            <a:off x="4512938" y="3387623"/>
            <a:ext cx="1813602" cy="117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37">
            <a:extLst>
              <a:ext uri="{FF2B5EF4-FFF2-40B4-BE49-F238E27FC236}">
                <a16:creationId xmlns:a16="http://schemas.microsoft.com/office/drawing/2014/main" id="{909DA7D6-7A4B-44E1-A25A-4DE13852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685" y="4568199"/>
            <a:ext cx="643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230,000</a:t>
            </a:r>
          </a:p>
        </p:txBody>
      </p:sp>
      <p:sp>
        <p:nvSpPr>
          <p:cNvPr id="87" name="Text Box 37">
            <a:extLst>
              <a:ext uri="{FF2B5EF4-FFF2-40B4-BE49-F238E27FC236}">
                <a16:creationId xmlns:a16="http://schemas.microsoft.com/office/drawing/2014/main" id="{7E2FA4CD-B4A3-4A6D-AD42-03EB00E3E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493" y="4564166"/>
            <a:ext cx="643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250,000</a:t>
            </a:r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77C4E2AC-A995-4DE4-8F71-8B8B09A3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858" y="4558723"/>
            <a:ext cx="643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290,000</a:t>
            </a:r>
          </a:p>
        </p:txBody>
      </p:sp>
      <p:sp>
        <p:nvSpPr>
          <p:cNvPr id="94" name="Text Box 37">
            <a:extLst>
              <a:ext uri="{FF2B5EF4-FFF2-40B4-BE49-F238E27FC236}">
                <a16:creationId xmlns:a16="http://schemas.microsoft.com/office/drawing/2014/main" id="{7B64857C-1D00-434F-8F45-F78FA800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501" y="3942129"/>
            <a:ext cx="4106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P15</a:t>
            </a:r>
          </a:p>
        </p:txBody>
      </p:sp>
      <p:sp>
        <p:nvSpPr>
          <p:cNvPr id="95" name="Text Box 37">
            <a:extLst>
              <a:ext uri="{FF2B5EF4-FFF2-40B4-BE49-F238E27FC236}">
                <a16:creationId xmlns:a16="http://schemas.microsoft.com/office/drawing/2014/main" id="{7466679B-2EB2-45C0-970A-796EB12C8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501" y="3288801"/>
            <a:ext cx="4106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P40</a:t>
            </a:r>
          </a:p>
        </p:txBody>
      </p:sp>
      <p:sp>
        <p:nvSpPr>
          <p:cNvPr id="96" name="Text Box 37">
            <a:extLst>
              <a:ext uri="{FF2B5EF4-FFF2-40B4-BE49-F238E27FC236}">
                <a16:creationId xmlns:a16="http://schemas.microsoft.com/office/drawing/2014/main" id="{7BDDB326-F79F-468E-A8EF-191F707F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499" y="2376353"/>
            <a:ext cx="4106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P90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F53EE-4985-23DD-11A6-1A03D99DE34C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10.5</a:t>
            </a:r>
          </a:p>
        </p:txBody>
      </p:sp>
    </p:spTree>
    <p:extLst>
      <p:ext uri="{BB962C8B-B14F-4D97-AF65-F5344CB8AC3E}">
        <p14:creationId xmlns:p14="http://schemas.microsoft.com/office/powerpoint/2010/main" val="16529083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EFD6BB-2D54-48FB-9E62-E05689A68D64}"/>
              </a:ext>
            </a:extLst>
          </p:cNvPr>
          <p:cNvCxnSpPr>
            <a:cxnSpLocks/>
          </p:cNvCxnSpPr>
          <p:nvPr/>
        </p:nvCxnSpPr>
        <p:spPr>
          <a:xfrm>
            <a:off x="6432039" y="6155511"/>
            <a:ext cx="4590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CA55F3E-0602-4C07-9DE5-518B9B924DB6}"/>
              </a:ext>
            </a:extLst>
          </p:cNvPr>
          <p:cNvSpPr/>
          <p:nvPr/>
        </p:nvSpPr>
        <p:spPr>
          <a:xfrm>
            <a:off x="7838582" y="4595852"/>
            <a:ext cx="1902782" cy="1559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FF76E3-B6B3-4AB2-AB90-0C6DFEFEB2FE}"/>
              </a:ext>
            </a:extLst>
          </p:cNvPr>
          <p:cNvSpPr/>
          <p:nvPr/>
        </p:nvSpPr>
        <p:spPr>
          <a:xfrm>
            <a:off x="7838582" y="3933074"/>
            <a:ext cx="1902782" cy="659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D1E4AB-5594-460D-AF63-340550564D5C}"/>
              </a:ext>
            </a:extLst>
          </p:cNvPr>
          <p:cNvSpPr/>
          <p:nvPr/>
        </p:nvSpPr>
        <p:spPr>
          <a:xfrm>
            <a:off x="7838582" y="3061992"/>
            <a:ext cx="1902782" cy="4348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D9E6D5-8045-4D6E-9F25-3F957D823672}"/>
              </a:ext>
            </a:extLst>
          </p:cNvPr>
          <p:cNvSpPr txBox="1"/>
          <p:nvPr/>
        </p:nvSpPr>
        <p:spPr>
          <a:xfrm>
            <a:off x="10146284" y="3339109"/>
            <a:ext cx="1030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ED4FA3-664F-474D-9A95-9A43023EF483}"/>
              </a:ext>
            </a:extLst>
          </p:cNvPr>
          <p:cNvCxnSpPr>
            <a:cxnSpLocks/>
          </p:cNvCxnSpPr>
          <p:nvPr/>
        </p:nvCxnSpPr>
        <p:spPr>
          <a:xfrm>
            <a:off x="9763898" y="3492998"/>
            <a:ext cx="34163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31610D-9559-4203-B38E-04778ABB2A8C}"/>
              </a:ext>
            </a:extLst>
          </p:cNvPr>
          <p:cNvSpPr txBox="1"/>
          <p:nvPr/>
        </p:nvSpPr>
        <p:spPr>
          <a:xfrm>
            <a:off x="5781698" y="2808097"/>
            <a:ext cx="178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(baseline)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B63844-418A-432C-A25A-0379D51B26D3}"/>
              </a:ext>
            </a:extLst>
          </p:cNvPr>
          <p:cNvCxnSpPr>
            <a:cxnSpLocks/>
          </p:cNvCxnSpPr>
          <p:nvPr/>
        </p:nvCxnSpPr>
        <p:spPr>
          <a:xfrm>
            <a:off x="7456197" y="3069707"/>
            <a:ext cx="38238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29820D9-E691-45EA-B315-BC35A1B12714}"/>
              </a:ext>
            </a:extLst>
          </p:cNvPr>
          <p:cNvSpPr/>
          <p:nvPr/>
        </p:nvSpPr>
        <p:spPr>
          <a:xfrm>
            <a:off x="7838582" y="3494630"/>
            <a:ext cx="1902782" cy="434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Contingency</a:t>
            </a:r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970CED-E1D9-44E9-A468-3EA141385443}"/>
              </a:ext>
            </a:extLst>
          </p:cNvPr>
          <p:cNvSpPr/>
          <p:nvPr/>
        </p:nvSpPr>
        <p:spPr>
          <a:xfrm>
            <a:off x="7838582" y="2629354"/>
            <a:ext cx="1902782" cy="440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reserve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000F80-B212-4ECD-AE11-D493D5CA98EF}"/>
              </a:ext>
            </a:extLst>
          </p:cNvPr>
          <p:cNvSpPr txBox="1"/>
          <p:nvPr/>
        </p:nvSpPr>
        <p:spPr>
          <a:xfrm>
            <a:off x="10146284" y="248797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EE080B-C17F-4E38-9537-8B3C779DFC79}"/>
              </a:ext>
            </a:extLst>
          </p:cNvPr>
          <p:cNvCxnSpPr>
            <a:cxnSpLocks/>
          </p:cNvCxnSpPr>
          <p:nvPr/>
        </p:nvCxnSpPr>
        <p:spPr>
          <a:xfrm>
            <a:off x="9763898" y="2641867"/>
            <a:ext cx="34163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42E17E-B19F-23A7-F50D-7B529870EDA4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10.6</a:t>
            </a:r>
          </a:p>
        </p:txBody>
      </p:sp>
    </p:spTree>
    <p:extLst>
      <p:ext uri="{BB962C8B-B14F-4D97-AF65-F5344CB8AC3E}">
        <p14:creationId xmlns:p14="http://schemas.microsoft.com/office/powerpoint/2010/main" val="21090800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Oval 9">
            <a:extLst>
              <a:ext uri="{FF2B5EF4-FFF2-40B4-BE49-F238E27FC236}">
                <a16:creationId xmlns:a16="http://schemas.microsoft.com/office/drawing/2014/main" id="{21F8C78F-08E5-4FC1-BD91-56BACF54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56014"/>
            <a:ext cx="577850" cy="334887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nb-NO" altLang="nb-NO" sz="1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Oval 10">
            <a:extLst>
              <a:ext uri="{FF2B5EF4-FFF2-40B4-BE49-F238E27FC236}">
                <a16:creationId xmlns:a16="http://schemas.microsoft.com/office/drawing/2014/main" id="{D478AD11-05CA-4F2B-AD4D-DBF0073C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056014"/>
            <a:ext cx="577850" cy="334887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059" name="Oval 11">
            <a:extLst>
              <a:ext uri="{FF2B5EF4-FFF2-40B4-BE49-F238E27FC236}">
                <a16:creationId xmlns:a16="http://schemas.microsoft.com/office/drawing/2014/main" id="{98D0EF9F-022C-4EE2-A4F7-52D4A17E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3056014"/>
            <a:ext cx="577850" cy="334887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060" name="AutoShape 12">
            <a:extLst>
              <a:ext uri="{FF2B5EF4-FFF2-40B4-BE49-F238E27FC236}">
                <a16:creationId xmlns:a16="http://schemas.microsoft.com/office/drawing/2014/main" id="{3EFC9B5E-F52B-40B7-BADA-C700FD62C9CF}"/>
              </a:ext>
            </a:extLst>
          </p:cNvPr>
          <p:cNvCxnSpPr>
            <a:cxnSpLocks noChangeShapeType="1"/>
            <a:stCxn id="2057" idx="6"/>
            <a:endCxn id="2058" idx="2"/>
          </p:cNvCxnSpPr>
          <p:nvPr/>
        </p:nvCxnSpPr>
        <p:spPr bwMode="auto">
          <a:xfrm>
            <a:off x="4768850" y="3223457"/>
            <a:ext cx="4000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1" name="AutoShape 13">
            <a:extLst>
              <a:ext uri="{FF2B5EF4-FFF2-40B4-BE49-F238E27FC236}">
                <a16:creationId xmlns:a16="http://schemas.microsoft.com/office/drawing/2014/main" id="{3D405DA1-1B4E-4DB3-BBC3-0A57EFB3978E}"/>
              </a:ext>
            </a:extLst>
          </p:cNvPr>
          <p:cNvCxnSpPr>
            <a:cxnSpLocks noChangeShapeType="1"/>
            <a:stCxn id="2058" idx="6"/>
            <a:endCxn id="2059" idx="2"/>
          </p:cNvCxnSpPr>
          <p:nvPr/>
        </p:nvCxnSpPr>
        <p:spPr bwMode="auto">
          <a:xfrm>
            <a:off x="5746750" y="3223457"/>
            <a:ext cx="38100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2" name="Oval 14">
            <a:extLst>
              <a:ext uri="{FF2B5EF4-FFF2-40B4-BE49-F238E27FC236}">
                <a16:creationId xmlns:a16="http://schemas.microsoft.com/office/drawing/2014/main" id="{DE70B6CD-EBC3-4B37-9525-75D0F81D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2636914"/>
            <a:ext cx="577850" cy="334887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id="{D7559858-F8E4-4EC4-9456-B2892FAA8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475114"/>
            <a:ext cx="577850" cy="334887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064" name="AutoShape 16">
            <a:extLst>
              <a:ext uri="{FF2B5EF4-FFF2-40B4-BE49-F238E27FC236}">
                <a16:creationId xmlns:a16="http://schemas.microsoft.com/office/drawing/2014/main" id="{EC1FEC4D-0D72-4EC9-A644-77A863737915}"/>
              </a:ext>
            </a:extLst>
          </p:cNvPr>
          <p:cNvCxnSpPr>
            <a:cxnSpLocks noChangeShapeType="1"/>
            <a:stCxn id="2057" idx="5"/>
            <a:endCxn id="2063" idx="1"/>
          </p:cNvCxnSpPr>
          <p:nvPr/>
        </p:nvCxnSpPr>
        <p:spPr bwMode="auto">
          <a:xfrm>
            <a:off x="4684226" y="3341858"/>
            <a:ext cx="569298" cy="18229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5" name="AutoShape 17">
            <a:extLst>
              <a:ext uri="{FF2B5EF4-FFF2-40B4-BE49-F238E27FC236}">
                <a16:creationId xmlns:a16="http://schemas.microsoft.com/office/drawing/2014/main" id="{3CA56429-05C3-4C37-B31E-595639EEDB07}"/>
              </a:ext>
            </a:extLst>
          </p:cNvPr>
          <p:cNvCxnSpPr>
            <a:cxnSpLocks noChangeShapeType="1"/>
            <a:stCxn id="2057" idx="7"/>
            <a:endCxn id="2062" idx="3"/>
          </p:cNvCxnSpPr>
          <p:nvPr/>
        </p:nvCxnSpPr>
        <p:spPr bwMode="auto">
          <a:xfrm flipV="1">
            <a:off x="4684226" y="2922758"/>
            <a:ext cx="569298" cy="18229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6" name="AutoShape 18">
            <a:extLst>
              <a:ext uri="{FF2B5EF4-FFF2-40B4-BE49-F238E27FC236}">
                <a16:creationId xmlns:a16="http://schemas.microsoft.com/office/drawing/2014/main" id="{5188DE37-3817-487D-9091-51F7DB01CE4C}"/>
              </a:ext>
            </a:extLst>
          </p:cNvPr>
          <p:cNvCxnSpPr>
            <a:cxnSpLocks noChangeShapeType="1"/>
            <a:stCxn id="2062" idx="5"/>
            <a:endCxn id="2059" idx="1"/>
          </p:cNvCxnSpPr>
          <p:nvPr/>
        </p:nvCxnSpPr>
        <p:spPr bwMode="auto">
          <a:xfrm>
            <a:off x="5662126" y="2922758"/>
            <a:ext cx="550248" cy="18229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7" name="AutoShape 19">
            <a:extLst>
              <a:ext uri="{FF2B5EF4-FFF2-40B4-BE49-F238E27FC236}">
                <a16:creationId xmlns:a16="http://schemas.microsoft.com/office/drawing/2014/main" id="{8EDCB1A9-961A-4D70-BC5C-CB874D9A0223}"/>
              </a:ext>
            </a:extLst>
          </p:cNvPr>
          <p:cNvCxnSpPr>
            <a:cxnSpLocks noChangeShapeType="1"/>
            <a:stCxn id="2063" idx="7"/>
            <a:endCxn id="2059" idx="3"/>
          </p:cNvCxnSpPr>
          <p:nvPr/>
        </p:nvCxnSpPr>
        <p:spPr bwMode="auto">
          <a:xfrm flipV="1">
            <a:off x="5662126" y="3341858"/>
            <a:ext cx="550248" cy="18229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9" name="Oval 21">
            <a:extLst>
              <a:ext uri="{FF2B5EF4-FFF2-40B4-BE49-F238E27FC236}">
                <a16:creationId xmlns:a16="http://schemas.microsoft.com/office/drawing/2014/main" id="{6E721A20-278E-4853-B462-35E9A448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4038600"/>
            <a:ext cx="577850" cy="334886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70" name="Oval 22">
            <a:extLst>
              <a:ext uri="{FF2B5EF4-FFF2-40B4-BE49-F238E27FC236}">
                <a16:creationId xmlns:a16="http://schemas.microsoft.com/office/drawing/2014/main" id="{745643C3-8853-4340-8639-F01C75EF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038600"/>
            <a:ext cx="577850" cy="334886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1" name="Oval 23">
            <a:extLst>
              <a:ext uri="{FF2B5EF4-FFF2-40B4-BE49-F238E27FC236}">
                <a16:creationId xmlns:a16="http://schemas.microsoft.com/office/drawing/2014/main" id="{79856D94-0875-4ADB-ABA4-9387C03D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4038600"/>
            <a:ext cx="577850" cy="334886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cxnSp>
        <p:nvCxnSpPr>
          <p:cNvPr id="2072" name="AutoShape 24">
            <a:extLst>
              <a:ext uri="{FF2B5EF4-FFF2-40B4-BE49-F238E27FC236}">
                <a16:creationId xmlns:a16="http://schemas.microsoft.com/office/drawing/2014/main" id="{9FF14EA0-4C56-4532-9CE3-ED9F98E76B68}"/>
              </a:ext>
            </a:extLst>
          </p:cNvPr>
          <p:cNvCxnSpPr>
            <a:cxnSpLocks noChangeShapeType="1"/>
            <a:stCxn id="2069" idx="6"/>
            <a:endCxn id="2070" idx="2"/>
          </p:cNvCxnSpPr>
          <p:nvPr/>
        </p:nvCxnSpPr>
        <p:spPr bwMode="auto">
          <a:xfrm>
            <a:off x="4781550" y="4206043"/>
            <a:ext cx="2476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AutoShape 25">
            <a:extLst>
              <a:ext uri="{FF2B5EF4-FFF2-40B4-BE49-F238E27FC236}">
                <a16:creationId xmlns:a16="http://schemas.microsoft.com/office/drawing/2014/main" id="{15954204-1E30-44F9-BB0C-D0BA92040676}"/>
              </a:ext>
            </a:extLst>
          </p:cNvPr>
          <p:cNvCxnSpPr>
            <a:cxnSpLocks noChangeShapeType="1"/>
            <a:stCxn id="2070" idx="6"/>
            <a:endCxn id="2071" idx="2"/>
          </p:cNvCxnSpPr>
          <p:nvPr/>
        </p:nvCxnSpPr>
        <p:spPr bwMode="auto">
          <a:xfrm>
            <a:off x="5607050" y="4206043"/>
            <a:ext cx="2476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4" name="Oval 26">
            <a:extLst>
              <a:ext uri="{FF2B5EF4-FFF2-40B4-BE49-F238E27FC236}">
                <a16:creationId xmlns:a16="http://schemas.microsoft.com/office/drawing/2014/main" id="{44AFD882-A3B4-4AB0-8E0C-D98BC6E3C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4038600"/>
            <a:ext cx="577850" cy="334886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5" name="Oval 27">
            <a:extLst>
              <a:ext uri="{FF2B5EF4-FFF2-40B4-BE49-F238E27FC236}">
                <a16:creationId xmlns:a16="http://schemas.microsoft.com/office/drawing/2014/main" id="{FA876E60-16FB-4A1F-B9F2-1B8D9EC5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4038600"/>
            <a:ext cx="577850" cy="334886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076" name="AutoShape 28">
            <a:extLst>
              <a:ext uri="{FF2B5EF4-FFF2-40B4-BE49-F238E27FC236}">
                <a16:creationId xmlns:a16="http://schemas.microsoft.com/office/drawing/2014/main" id="{6F28EC95-3092-4212-BF67-4E3180665B50}"/>
              </a:ext>
            </a:extLst>
          </p:cNvPr>
          <p:cNvCxnSpPr>
            <a:cxnSpLocks noChangeShapeType="1"/>
            <a:stCxn id="2071" idx="6"/>
            <a:endCxn id="2074" idx="2"/>
          </p:cNvCxnSpPr>
          <p:nvPr/>
        </p:nvCxnSpPr>
        <p:spPr bwMode="auto">
          <a:xfrm>
            <a:off x="6432550" y="4206043"/>
            <a:ext cx="2476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AutoShape 29">
            <a:extLst>
              <a:ext uri="{FF2B5EF4-FFF2-40B4-BE49-F238E27FC236}">
                <a16:creationId xmlns:a16="http://schemas.microsoft.com/office/drawing/2014/main" id="{A18A4CDE-214D-46BC-8FE8-75A9EBA8E6E3}"/>
              </a:ext>
            </a:extLst>
          </p:cNvPr>
          <p:cNvCxnSpPr>
            <a:cxnSpLocks noChangeShapeType="1"/>
            <a:stCxn id="2074" idx="6"/>
            <a:endCxn id="2075" idx="2"/>
          </p:cNvCxnSpPr>
          <p:nvPr/>
        </p:nvCxnSpPr>
        <p:spPr bwMode="auto">
          <a:xfrm>
            <a:off x="7258050" y="4206043"/>
            <a:ext cx="2476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2" name="Text Box 34">
            <a:extLst>
              <a:ext uri="{FF2B5EF4-FFF2-40B4-BE49-F238E27FC236}">
                <a16:creationId xmlns:a16="http://schemas.microsoft.com/office/drawing/2014/main" id="{09865274-AE8A-4BB5-B1B9-048C587B1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3124200"/>
            <a:ext cx="549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Alt. A</a:t>
            </a:r>
          </a:p>
        </p:txBody>
      </p:sp>
      <p:sp>
        <p:nvSpPr>
          <p:cNvPr id="2083" name="Text Box 35">
            <a:extLst>
              <a:ext uri="{FF2B5EF4-FFF2-40B4-BE49-F238E27FC236}">
                <a16:creationId xmlns:a16="http://schemas.microsoft.com/office/drawing/2014/main" id="{1881F0CD-1EE2-4C7F-8DDB-39EB3F70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4038600"/>
            <a:ext cx="549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>
                <a:solidFill>
                  <a:srgbClr val="000000"/>
                </a:solidFill>
                <a:latin typeface="Arial" panose="020B0604020202020204" pitchFamily="34" charset="0"/>
              </a:rPr>
              <a:t>Alt.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D70A9-8945-AE6C-158C-38669102D260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B5B1DD6-5050-7C92-2B38-CBF3D8010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11430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2FBFC7B-F290-52D9-51F6-23E9AB91B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90800"/>
            <a:ext cx="11430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7A24BC6-8AF2-EAAF-7D54-EDD968F2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05200"/>
            <a:ext cx="11430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194CD36-6D8A-7813-3CD6-9C7A5F5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05200"/>
            <a:ext cx="11430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A74FF7E8-6E37-8DE7-4F11-E37BC051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1" y="2643189"/>
            <a:ext cx="930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Identifying</a:t>
            </a:r>
            <a:b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system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requirements</a:t>
            </a:r>
            <a:endParaRPr lang="en-GB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AFA60D99-8039-78FB-EC2B-B00C2D8A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00" y="4024723"/>
            <a:ext cx="7521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Designing</a:t>
            </a:r>
            <a:endParaRPr lang="en-GB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E821D7E8-A9F2-FE03-1ADB-628B621A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4037014"/>
            <a:ext cx="8226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Developing</a:t>
            </a:r>
            <a:endParaRPr lang="en-GB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0BA41D64-BC4D-12A2-9A28-1E13AD97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28901"/>
            <a:ext cx="6030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Testing</a:t>
            </a:r>
            <a:endParaRPr lang="en-GB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AEEE-799C-D3C1-E75B-E2DD8BB9C70E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1.11</a:t>
            </a: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2CD2F58B-F53A-9056-6E6A-8D4FBF950304}"/>
              </a:ext>
            </a:extLst>
          </p:cNvPr>
          <p:cNvSpPr/>
          <p:nvPr/>
        </p:nvSpPr>
        <p:spPr>
          <a:xfrm rot="14654964">
            <a:off x="5152850" y="3103854"/>
            <a:ext cx="812755" cy="805768"/>
          </a:xfrm>
          <a:prstGeom prst="circularArrow">
            <a:avLst>
              <a:gd name="adj1" fmla="val 12500"/>
              <a:gd name="adj2" fmla="val 1123418"/>
              <a:gd name="adj3" fmla="val 20457681"/>
              <a:gd name="adj4" fmla="val 3657842"/>
              <a:gd name="adj5" fmla="val 13460"/>
            </a:avLst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extLst>
              <a:ext uri="{FF2B5EF4-FFF2-40B4-BE49-F238E27FC236}">
                <a16:creationId xmlns:a16="http://schemas.microsoft.com/office/drawing/2014/main" id="{691E86A4-48BA-4EC1-8B87-5571E1E9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352800"/>
            <a:ext cx="1066800" cy="5334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Design</a:t>
            </a:r>
            <a:endParaRPr lang="nb-NO" altLang="nb-NO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Oval 3">
            <a:extLst>
              <a:ext uri="{FF2B5EF4-FFF2-40B4-BE49-F238E27FC236}">
                <a16:creationId xmlns:a16="http://schemas.microsoft.com/office/drawing/2014/main" id="{233E8AAD-B5EF-438B-A67B-9A92CDDA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352800"/>
            <a:ext cx="1060450" cy="5334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Develop</a:t>
            </a:r>
            <a:endParaRPr lang="nb-NO" altLang="nb-NO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Oval 4">
            <a:extLst>
              <a:ext uri="{FF2B5EF4-FFF2-40B4-BE49-F238E27FC236}">
                <a16:creationId xmlns:a16="http://schemas.microsoft.com/office/drawing/2014/main" id="{5E1CF473-3B3E-414B-A73C-920D79C66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52800"/>
            <a:ext cx="1066800" cy="5334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Test</a:t>
            </a:r>
            <a:endParaRPr lang="nb-NO" altLang="nb-NO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097" name="AutoShape 25">
            <a:extLst>
              <a:ext uri="{FF2B5EF4-FFF2-40B4-BE49-F238E27FC236}">
                <a16:creationId xmlns:a16="http://schemas.microsoft.com/office/drawing/2014/main" id="{2B33D55B-D2D6-4765-B291-42876CF241F8}"/>
              </a:ext>
            </a:extLst>
          </p:cNvPr>
          <p:cNvCxnSpPr>
            <a:cxnSpLocks noChangeShapeType="1"/>
            <a:stCxn id="3074" idx="6"/>
            <a:endCxn id="3075" idx="2"/>
          </p:cNvCxnSpPr>
          <p:nvPr/>
        </p:nvCxnSpPr>
        <p:spPr bwMode="auto">
          <a:xfrm>
            <a:off x="5029200" y="3619500"/>
            <a:ext cx="3873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8" name="AutoShape 26">
            <a:extLst>
              <a:ext uri="{FF2B5EF4-FFF2-40B4-BE49-F238E27FC236}">
                <a16:creationId xmlns:a16="http://schemas.microsoft.com/office/drawing/2014/main" id="{8A9D84E5-2CBE-439E-8F2F-CB0AF8C63282}"/>
              </a:ext>
            </a:extLst>
          </p:cNvPr>
          <p:cNvCxnSpPr>
            <a:cxnSpLocks noChangeShapeType="1"/>
            <a:stCxn id="3075" idx="6"/>
            <a:endCxn id="3076" idx="2"/>
          </p:cNvCxnSpPr>
          <p:nvPr/>
        </p:nvCxnSpPr>
        <p:spPr bwMode="auto">
          <a:xfrm>
            <a:off x="6477000" y="3619500"/>
            <a:ext cx="38100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718A07-FE60-E030-BAFF-B18E2B29B1FE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11.2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D96590-819F-40A1-AC08-58E1BFAFE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23942"/>
              </p:ext>
            </p:extLst>
          </p:nvPr>
        </p:nvGraphicFramePr>
        <p:xfrm>
          <a:off x="1463416" y="3579240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0517A1-BD13-4832-92C1-DA7EC71D9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09669"/>
              </p:ext>
            </p:extLst>
          </p:nvPr>
        </p:nvGraphicFramePr>
        <p:xfrm>
          <a:off x="3604563" y="2088393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506E42-B71E-49CF-B51C-5DEFFDB7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62733"/>
              </p:ext>
            </p:extLst>
          </p:nvPr>
        </p:nvGraphicFramePr>
        <p:xfrm>
          <a:off x="3604563" y="3579240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7F65AF-2529-4B6B-A37E-75C852DEA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52218"/>
              </p:ext>
            </p:extLst>
          </p:nvPr>
        </p:nvGraphicFramePr>
        <p:xfrm>
          <a:off x="3604563" y="5070087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6CDD48-E80E-4C4A-BBD6-851596CD4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48545"/>
              </p:ext>
            </p:extLst>
          </p:nvPr>
        </p:nvGraphicFramePr>
        <p:xfrm>
          <a:off x="5745710" y="2088393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E7227B-55B5-44AC-97C2-3D7606A4F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15678"/>
              </p:ext>
            </p:extLst>
          </p:nvPr>
        </p:nvGraphicFramePr>
        <p:xfrm>
          <a:off x="5745710" y="3579240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2D44CF-58CB-4BFD-86B8-1F4A4BE16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9082"/>
              </p:ext>
            </p:extLst>
          </p:nvPr>
        </p:nvGraphicFramePr>
        <p:xfrm>
          <a:off x="7886857" y="2076322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0A5F3D-6C1C-47C8-B16C-B0D798AF2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07210"/>
              </p:ext>
            </p:extLst>
          </p:nvPr>
        </p:nvGraphicFramePr>
        <p:xfrm>
          <a:off x="10028004" y="3579240"/>
          <a:ext cx="1326834" cy="1208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78">
                  <a:extLst>
                    <a:ext uri="{9D8B030D-6E8A-4147-A177-3AD203B41FA5}">
                      <a16:colId xmlns:a16="http://schemas.microsoft.com/office/drawing/2014/main" val="221667101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1004208922"/>
                    </a:ext>
                  </a:extLst>
                </a:gridCol>
                <a:gridCol w="442278">
                  <a:extLst>
                    <a:ext uri="{9D8B030D-6E8A-4147-A177-3AD203B41FA5}">
                      <a16:colId xmlns:a16="http://schemas.microsoft.com/office/drawing/2014/main" val="3791462101"/>
                    </a:ext>
                  </a:extLst>
                </a:gridCol>
              </a:tblGrid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8005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03206"/>
                  </a:ext>
                </a:extLst>
              </a:tr>
              <a:tr h="402908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0166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1DB489-F83B-4A1B-9560-50838A330AF1}"/>
              </a:ext>
            </a:extLst>
          </p:cNvPr>
          <p:cNvCxnSpPr/>
          <p:nvPr/>
        </p:nvCxnSpPr>
        <p:spPr>
          <a:xfrm flipV="1">
            <a:off x="2790250" y="3180931"/>
            <a:ext cx="814313" cy="60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14C149-21DD-41AD-BCD1-DF9E2F4381C4}"/>
              </a:ext>
            </a:extLst>
          </p:cNvPr>
          <p:cNvCxnSpPr>
            <a:endCxn id="4" idx="1"/>
          </p:cNvCxnSpPr>
          <p:nvPr/>
        </p:nvCxnSpPr>
        <p:spPr>
          <a:xfrm>
            <a:off x="2790250" y="4183602"/>
            <a:ext cx="814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F89559-6840-419A-9BBA-133113019CB3}"/>
              </a:ext>
            </a:extLst>
          </p:cNvPr>
          <p:cNvCxnSpPr/>
          <p:nvPr/>
        </p:nvCxnSpPr>
        <p:spPr>
          <a:xfrm>
            <a:off x="2790250" y="4602325"/>
            <a:ext cx="814313" cy="61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013DC2-6E60-4D3A-ADB6-EE959F31AFA7}"/>
              </a:ext>
            </a:extLst>
          </p:cNvPr>
          <p:cNvCxnSpPr>
            <a:endCxn id="6" idx="1"/>
          </p:cNvCxnSpPr>
          <p:nvPr/>
        </p:nvCxnSpPr>
        <p:spPr>
          <a:xfrm>
            <a:off x="4931397" y="2680684"/>
            <a:ext cx="814313" cy="12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824CE4-A42F-4B3C-BA92-9190DE70B242}"/>
              </a:ext>
            </a:extLst>
          </p:cNvPr>
          <p:cNvCxnSpPr/>
          <p:nvPr/>
        </p:nvCxnSpPr>
        <p:spPr>
          <a:xfrm>
            <a:off x="4931397" y="3117556"/>
            <a:ext cx="814313" cy="66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FC97C3-0C68-4219-BD73-75C8F9020217}"/>
              </a:ext>
            </a:extLst>
          </p:cNvPr>
          <p:cNvCxnSpPr/>
          <p:nvPr/>
        </p:nvCxnSpPr>
        <p:spPr>
          <a:xfrm flipV="1">
            <a:off x="4931397" y="3103200"/>
            <a:ext cx="814313" cy="68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B0EA81-2616-4F12-8306-7BFAE04CFC11}"/>
              </a:ext>
            </a:extLst>
          </p:cNvPr>
          <p:cNvCxnSpPr>
            <a:endCxn id="7" idx="1"/>
          </p:cNvCxnSpPr>
          <p:nvPr/>
        </p:nvCxnSpPr>
        <p:spPr>
          <a:xfrm>
            <a:off x="4931397" y="4183602"/>
            <a:ext cx="814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EBA4E2-EF73-48C2-92B9-79F3D5B057E1}"/>
              </a:ext>
            </a:extLst>
          </p:cNvPr>
          <p:cNvCxnSpPr/>
          <p:nvPr/>
        </p:nvCxnSpPr>
        <p:spPr>
          <a:xfrm flipV="1">
            <a:off x="4931397" y="4602325"/>
            <a:ext cx="814313" cy="61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7F910D-6AA5-4B0D-AC35-DA5CA2EDD621}"/>
              </a:ext>
            </a:extLst>
          </p:cNvPr>
          <p:cNvCxnSpPr>
            <a:endCxn id="8" idx="1"/>
          </p:cNvCxnSpPr>
          <p:nvPr/>
        </p:nvCxnSpPr>
        <p:spPr>
          <a:xfrm flipV="1">
            <a:off x="7072544" y="2680684"/>
            <a:ext cx="814313" cy="120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77F00E-8BE6-43E0-936D-66DA516E0D11}"/>
              </a:ext>
            </a:extLst>
          </p:cNvPr>
          <p:cNvCxnSpPr>
            <a:cxnSpLocks/>
          </p:cNvCxnSpPr>
          <p:nvPr/>
        </p:nvCxnSpPr>
        <p:spPr>
          <a:xfrm>
            <a:off x="9213691" y="3046993"/>
            <a:ext cx="814313" cy="74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8D4F21-F719-4E3F-82AF-40EA12C8D3F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7072544" y="4183602"/>
            <a:ext cx="2955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3AF8FC-8219-98DF-5681-58927AF3DA55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11.3</a:t>
            </a:r>
          </a:p>
        </p:txBody>
      </p:sp>
    </p:spTree>
    <p:extLst>
      <p:ext uri="{BB962C8B-B14F-4D97-AF65-F5344CB8AC3E}">
        <p14:creationId xmlns:p14="http://schemas.microsoft.com/office/powerpoint/2010/main" val="35395204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3482EDF-AF06-45D5-8107-BB3EA403F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37463"/>
              </p:ext>
            </p:extLst>
          </p:nvPr>
        </p:nvGraphicFramePr>
        <p:xfrm>
          <a:off x="3324276" y="2793164"/>
          <a:ext cx="6480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71912823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5547386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861555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042032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382587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951109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655294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064976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248682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525750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68485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Activity/</a:t>
                      </a:r>
                      <a:r>
                        <a:rPr lang="nb-NO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8524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05314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5770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073990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400151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01394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2190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743ACD-731F-4535-B62A-81BAD6822262}"/>
              </a:ext>
            </a:extLst>
          </p:cNvPr>
          <p:cNvCxnSpPr>
            <a:cxnSpLocks/>
          </p:cNvCxnSpPr>
          <p:nvPr/>
        </p:nvCxnSpPr>
        <p:spPr>
          <a:xfrm>
            <a:off x="6326003" y="3730281"/>
            <a:ext cx="94156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454CAC-BA20-45F7-A4E7-7092D84FF3F6}"/>
              </a:ext>
            </a:extLst>
          </p:cNvPr>
          <p:cNvCxnSpPr>
            <a:cxnSpLocks/>
          </p:cNvCxnSpPr>
          <p:nvPr/>
        </p:nvCxnSpPr>
        <p:spPr>
          <a:xfrm>
            <a:off x="5800902" y="4091104"/>
            <a:ext cx="1466661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3BFCB4-31A7-435E-9256-ACD3D8244580}"/>
              </a:ext>
            </a:extLst>
          </p:cNvPr>
          <p:cNvCxnSpPr>
            <a:cxnSpLocks/>
          </p:cNvCxnSpPr>
          <p:nvPr/>
        </p:nvCxnSpPr>
        <p:spPr>
          <a:xfrm>
            <a:off x="8299658" y="4831980"/>
            <a:ext cx="15046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A4401B-2012-2BB2-05A1-47BAB91900E5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11.4</a:t>
            </a:r>
          </a:p>
        </p:txBody>
      </p:sp>
    </p:spTree>
    <p:extLst>
      <p:ext uri="{BB962C8B-B14F-4D97-AF65-F5344CB8AC3E}">
        <p14:creationId xmlns:p14="http://schemas.microsoft.com/office/powerpoint/2010/main" val="33479355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C5CAC3-E8FE-4E8F-A896-9ACD55EB5593}"/>
              </a:ext>
            </a:extLst>
          </p:cNvPr>
          <p:cNvCxnSpPr>
            <a:cxnSpLocks/>
          </p:cNvCxnSpPr>
          <p:nvPr/>
        </p:nvCxnSpPr>
        <p:spPr>
          <a:xfrm flipV="1">
            <a:off x="4611834" y="2450957"/>
            <a:ext cx="1361" cy="243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45EEEC-1472-4702-9EC8-8B2538EB0876}"/>
              </a:ext>
            </a:extLst>
          </p:cNvPr>
          <p:cNvCxnSpPr>
            <a:cxnSpLocks/>
          </p:cNvCxnSpPr>
          <p:nvPr/>
        </p:nvCxnSpPr>
        <p:spPr>
          <a:xfrm flipV="1">
            <a:off x="4606804" y="4881996"/>
            <a:ext cx="4128944" cy="1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182DC546-13F1-4661-835F-C6A2D0D5912E}"/>
              </a:ext>
            </a:extLst>
          </p:cNvPr>
          <p:cNvSpPr/>
          <p:nvPr/>
        </p:nvSpPr>
        <p:spPr>
          <a:xfrm>
            <a:off x="4612433" y="4140150"/>
            <a:ext cx="1806353" cy="74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9FC5578-EDFF-4F49-8911-7A8317E9719E}"/>
              </a:ext>
            </a:extLst>
          </p:cNvPr>
          <p:cNvSpPr/>
          <p:nvPr/>
        </p:nvSpPr>
        <p:spPr>
          <a:xfrm>
            <a:off x="4612433" y="3401659"/>
            <a:ext cx="1085087" cy="736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2C3FC64-0BE1-4E0B-8B29-F5E3B47D37A7}"/>
              </a:ext>
            </a:extLst>
          </p:cNvPr>
          <p:cNvSpPr/>
          <p:nvPr/>
        </p:nvSpPr>
        <p:spPr>
          <a:xfrm>
            <a:off x="4613195" y="3042595"/>
            <a:ext cx="731499" cy="356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D973791-45A2-43F5-A905-96EFF1FD8DB7}"/>
              </a:ext>
            </a:extLst>
          </p:cNvPr>
          <p:cNvSpPr/>
          <p:nvPr/>
        </p:nvSpPr>
        <p:spPr>
          <a:xfrm>
            <a:off x="6414008" y="3406132"/>
            <a:ext cx="1087838" cy="14741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6679794-F093-441F-9BF1-A902F3155E4F}"/>
              </a:ext>
            </a:extLst>
          </p:cNvPr>
          <p:cNvSpPr/>
          <p:nvPr/>
        </p:nvSpPr>
        <p:spPr>
          <a:xfrm>
            <a:off x="6415707" y="2661221"/>
            <a:ext cx="731499" cy="74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66E7016-6A95-4B8C-9F7D-78D976F9DE80}"/>
              </a:ext>
            </a:extLst>
          </p:cNvPr>
          <p:cNvSpPr/>
          <p:nvPr/>
        </p:nvSpPr>
        <p:spPr>
          <a:xfrm>
            <a:off x="7501980" y="4151303"/>
            <a:ext cx="742993" cy="729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034CFE4-B219-40A1-9840-80FE37CA906D}"/>
              </a:ext>
            </a:extLst>
          </p:cNvPr>
          <p:cNvCxnSpPr>
            <a:cxnSpLocks/>
          </p:cNvCxnSpPr>
          <p:nvPr/>
        </p:nvCxnSpPr>
        <p:spPr>
          <a:xfrm flipH="1">
            <a:off x="4981696" y="4807419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BF4CA0-96B9-49BE-AAAB-C7DD4AB5188F}"/>
              </a:ext>
            </a:extLst>
          </p:cNvPr>
          <p:cNvCxnSpPr>
            <a:cxnSpLocks/>
          </p:cNvCxnSpPr>
          <p:nvPr/>
        </p:nvCxnSpPr>
        <p:spPr>
          <a:xfrm flipH="1">
            <a:off x="8243341" y="4821356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6F1F50-967C-4DC4-A28A-757B7705AFCD}"/>
              </a:ext>
            </a:extLst>
          </p:cNvPr>
          <p:cNvCxnSpPr>
            <a:cxnSpLocks/>
          </p:cNvCxnSpPr>
          <p:nvPr/>
        </p:nvCxnSpPr>
        <p:spPr>
          <a:xfrm flipH="1">
            <a:off x="5337899" y="4807795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9F7D59A-E6B7-41AC-8C83-8633CBBA94A6}"/>
              </a:ext>
            </a:extLst>
          </p:cNvPr>
          <p:cNvCxnSpPr>
            <a:cxnSpLocks/>
          </p:cNvCxnSpPr>
          <p:nvPr/>
        </p:nvCxnSpPr>
        <p:spPr>
          <a:xfrm flipH="1">
            <a:off x="5700242" y="4813506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78E3F13-BCF9-42AE-A893-EDFF63D7813C}"/>
              </a:ext>
            </a:extLst>
          </p:cNvPr>
          <p:cNvCxnSpPr>
            <a:cxnSpLocks/>
          </p:cNvCxnSpPr>
          <p:nvPr/>
        </p:nvCxnSpPr>
        <p:spPr>
          <a:xfrm rot="5400000" flipH="1">
            <a:off x="4605819" y="4442935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303094C-6BA4-4E5E-BBD0-DA91A0E4FFE3}"/>
              </a:ext>
            </a:extLst>
          </p:cNvPr>
          <p:cNvCxnSpPr>
            <a:cxnSpLocks/>
          </p:cNvCxnSpPr>
          <p:nvPr/>
        </p:nvCxnSpPr>
        <p:spPr>
          <a:xfrm flipH="1">
            <a:off x="6056445" y="4821357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EB57103-F0E4-4806-884D-435F8667CDDD}"/>
              </a:ext>
            </a:extLst>
          </p:cNvPr>
          <p:cNvCxnSpPr>
            <a:cxnSpLocks/>
          </p:cNvCxnSpPr>
          <p:nvPr/>
        </p:nvCxnSpPr>
        <p:spPr>
          <a:xfrm flipH="1">
            <a:off x="7872135" y="4818232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1533EB5-088B-41B5-B2C7-4F2B8806AE75}"/>
              </a:ext>
            </a:extLst>
          </p:cNvPr>
          <p:cNvCxnSpPr>
            <a:cxnSpLocks/>
          </p:cNvCxnSpPr>
          <p:nvPr/>
        </p:nvCxnSpPr>
        <p:spPr>
          <a:xfrm flipH="1">
            <a:off x="6410680" y="4814555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E3BB0C6-1BBB-47E9-A736-4A9867C83277}"/>
              </a:ext>
            </a:extLst>
          </p:cNvPr>
          <p:cNvCxnSpPr>
            <a:cxnSpLocks/>
          </p:cNvCxnSpPr>
          <p:nvPr/>
        </p:nvCxnSpPr>
        <p:spPr>
          <a:xfrm flipH="1">
            <a:off x="6775599" y="4807738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3B15C4B-7EF8-44A2-8C23-FC186C0C4E90}"/>
              </a:ext>
            </a:extLst>
          </p:cNvPr>
          <p:cNvCxnSpPr>
            <a:cxnSpLocks/>
          </p:cNvCxnSpPr>
          <p:nvPr/>
        </p:nvCxnSpPr>
        <p:spPr>
          <a:xfrm flipH="1">
            <a:off x="7147206" y="4814555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3899D41-48AF-45C8-9CAE-39794B358ECE}"/>
              </a:ext>
            </a:extLst>
          </p:cNvPr>
          <p:cNvCxnSpPr>
            <a:cxnSpLocks/>
          </p:cNvCxnSpPr>
          <p:nvPr/>
        </p:nvCxnSpPr>
        <p:spPr>
          <a:xfrm flipH="1">
            <a:off x="7500929" y="4814555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5AD7232-9591-475D-9686-5821D36E469D}"/>
              </a:ext>
            </a:extLst>
          </p:cNvPr>
          <p:cNvCxnSpPr>
            <a:cxnSpLocks/>
          </p:cNvCxnSpPr>
          <p:nvPr/>
        </p:nvCxnSpPr>
        <p:spPr>
          <a:xfrm rot="5400000" flipH="1">
            <a:off x="4605818" y="4069306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80CE683-2AB2-444B-B842-10AB6CC6FA93}"/>
              </a:ext>
            </a:extLst>
          </p:cNvPr>
          <p:cNvCxnSpPr>
            <a:cxnSpLocks/>
          </p:cNvCxnSpPr>
          <p:nvPr/>
        </p:nvCxnSpPr>
        <p:spPr>
          <a:xfrm rot="5400000" flipH="1">
            <a:off x="4605817" y="3692181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FB365AC-21F6-40DC-A9C7-7B1D22BC4D22}"/>
              </a:ext>
            </a:extLst>
          </p:cNvPr>
          <p:cNvCxnSpPr>
            <a:cxnSpLocks/>
          </p:cNvCxnSpPr>
          <p:nvPr/>
        </p:nvCxnSpPr>
        <p:spPr>
          <a:xfrm rot="5400000" flipH="1">
            <a:off x="4605816" y="3330300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F9F3E23-D734-4502-8591-EB4E3D5D66A3}"/>
              </a:ext>
            </a:extLst>
          </p:cNvPr>
          <p:cNvCxnSpPr>
            <a:cxnSpLocks/>
          </p:cNvCxnSpPr>
          <p:nvPr/>
        </p:nvCxnSpPr>
        <p:spPr>
          <a:xfrm rot="5400000" flipH="1">
            <a:off x="4605815" y="2972310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2DBA721-2A5C-4F31-8DE5-BF99C44B5A59}"/>
              </a:ext>
            </a:extLst>
          </p:cNvPr>
          <p:cNvSpPr txBox="1"/>
          <p:nvPr/>
        </p:nvSpPr>
        <p:spPr>
          <a:xfrm>
            <a:off x="3897385" y="2279739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172F43A-D87F-4393-83CE-2D15D5F5CC02}"/>
              </a:ext>
            </a:extLst>
          </p:cNvPr>
          <p:cNvSpPr txBox="1"/>
          <p:nvPr/>
        </p:nvSpPr>
        <p:spPr>
          <a:xfrm>
            <a:off x="8495628" y="493220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7CEC563-FC40-4FB0-8E50-0847320B45CF}"/>
              </a:ext>
            </a:extLst>
          </p:cNvPr>
          <p:cNvSpPr txBox="1"/>
          <p:nvPr/>
        </p:nvSpPr>
        <p:spPr>
          <a:xfrm>
            <a:off x="4635014" y="4935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811E634-1164-49E2-A5D8-49838A5165F4}"/>
              </a:ext>
            </a:extLst>
          </p:cNvPr>
          <p:cNvSpPr txBox="1"/>
          <p:nvPr/>
        </p:nvSpPr>
        <p:spPr>
          <a:xfrm>
            <a:off x="4991438" y="493965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3C6E7E6-38AF-445D-8F29-46B6064E6187}"/>
              </a:ext>
            </a:extLst>
          </p:cNvPr>
          <p:cNvSpPr txBox="1"/>
          <p:nvPr/>
        </p:nvSpPr>
        <p:spPr>
          <a:xfrm>
            <a:off x="5352497" y="493240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4534E13-00A8-4E22-BF8A-54610F661B99}"/>
              </a:ext>
            </a:extLst>
          </p:cNvPr>
          <p:cNvSpPr txBox="1"/>
          <p:nvPr/>
        </p:nvSpPr>
        <p:spPr>
          <a:xfrm>
            <a:off x="5715824" y="493747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EFF71C7-AC98-4F27-B062-2625605186F9}"/>
              </a:ext>
            </a:extLst>
          </p:cNvPr>
          <p:cNvSpPr txBox="1"/>
          <p:nvPr/>
        </p:nvSpPr>
        <p:spPr>
          <a:xfrm>
            <a:off x="6077505" y="493240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E71F061-561A-430A-A6D4-FC9EC6A3900A}"/>
              </a:ext>
            </a:extLst>
          </p:cNvPr>
          <p:cNvSpPr txBox="1"/>
          <p:nvPr/>
        </p:nvSpPr>
        <p:spPr>
          <a:xfrm>
            <a:off x="6443177" y="49352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5AF1F61-EE71-4724-8964-C6A50AFECBE5}"/>
              </a:ext>
            </a:extLst>
          </p:cNvPr>
          <p:cNvSpPr txBox="1"/>
          <p:nvPr/>
        </p:nvSpPr>
        <p:spPr>
          <a:xfrm>
            <a:off x="6819557" y="493965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79143CE-DB0F-4D05-8664-D7969B1339D4}"/>
              </a:ext>
            </a:extLst>
          </p:cNvPr>
          <p:cNvSpPr txBox="1"/>
          <p:nvPr/>
        </p:nvSpPr>
        <p:spPr>
          <a:xfrm>
            <a:off x="7161286" y="493965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D953C92-2BCB-49E7-924B-7ACAC9CE6DA3}"/>
              </a:ext>
            </a:extLst>
          </p:cNvPr>
          <p:cNvSpPr txBox="1"/>
          <p:nvPr/>
        </p:nvSpPr>
        <p:spPr>
          <a:xfrm>
            <a:off x="7538228" y="493240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198FE2D-63FA-4FDB-BBF1-834BD8700E3D}"/>
              </a:ext>
            </a:extLst>
          </p:cNvPr>
          <p:cNvSpPr txBox="1"/>
          <p:nvPr/>
        </p:nvSpPr>
        <p:spPr>
          <a:xfrm>
            <a:off x="7870161" y="493965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7EFD5A2-4E84-4392-9021-A90B8BB29898}"/>
              </a:ext>
            </a:extLst>
          </p:cNvPr>
          <p:cNvSpPr txBox="1"/>
          <p:nvPr/>
        </p:nvSpPr>
        <p:spPr>
          <a:xfrm>
            <a:off x="4318432" y="437525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3626AC5-BB3A-440B-8AAC-AF658EB7CCC0}"/>
              </a:ext>
            </a:extLst>
          </p:cNvPr>
          <p:cNvSpPr txBox="1"/>
          <p:nvPr/>
        </p:nvSpPr>
        <p:spPr>
          <a:xfrm>
            <a:off x="4317122" y="401583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A74B079-AB40-4D45-BF4F-A1EBD6C7F01B}"/>
              </a:ext>
            </a:extLst>
          </p:cNvPr>
          <p:cNvSpPr txBox="1"/>
          <p:nvPr/>
        </p:nvSpPr>
        <p:spPr>
          <a:xfrm>
            <a:off x="4323231" y="362570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EAF39C3-F4AE-4596-8A5D-7A15F39F2FE1}"/>
              </a:ext>
            </a:extLst>
          </p:cNvPr>
          <p:cNvSpPr txBox="1"/>
          <p:nvPr/>
        </p:nvSpPr>
        <p:spPr>
          <a:xfrm>
            <a:off x="4318432" y="326118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4DA0B33-8939-4380-BC24-B59EED03D2C0}"/>
              </a:ext>
            </a:extLst>
          </p:cNvPr>
          <p:cNvSpPr txBox="1"/>
          <p:nvPr/>
        </p:nvSpPr>
        <p:spPr>
          <a:xfrm>
            <a:off x="4312008" y="291228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5F1D5AE-66A7-41A7-B9CE-C01543A05D0A}"/>
              </a:ext>
            </a:extLst>
          </p:cNvPr>
          <p:cNvSpPr txBox="1"/>
          <p:nvPr/>
        </p:nvSpPr>
        <p:spPr>
          <a:xfrm>
            <a:off x="4312008" y="254776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D05DF82-2CAD-4563-8306-098A2F39A800}"/>
              </a:ext>
            </a:extLst>
          </p:cNvPr>
          <p:cNvCxnSpPr>
            <a:cxnSpLocks/>
          </p:cNvCxnSpPr>
          <p:nvPr/>
        </p:nvCxnSpPr>
        <p:spPr>
          <a:xfrm rot="5400000" flipH="1">
            <a:off x="4612210" y="2601794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CA23FA-A68B-F797-C0B2-D499F9F764F6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11.5</a:t>
            </a:r>
          </a:p>
        </p:txBody>
      </p:sp>
    </p:spTree>
    <p:extLst>
      <p:ext uri="{BB962C8B-B14F-4D97-AF65-F5344CB8AC3E}">
        <p14:creationId xmlns:p14="http://schemas.microsoft.com/office/powerpoint/2010/main" val="400750814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5489FE9A-6E4A-4D62-9001-CF204767E5D6}"/>
              </a:ext>
            </a:extLst>
          </p:cNvPr>
          <p:cNvCxnSpPr>
            <a:cxnSpLocks/>
          </p:cNvCxnSpPr>
          <p:nvPr/>
        </p:nvCxnSpPr>
        <p:spPr>
          <a:xfrm flipV="1">
            <a:off x="4714492" y="2473825"/>
            <a:ext cx="1361" cy="243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B0F1531D-6DE5-4BC2-B9E3-F22675A76B1E}"/>
              </a:ext>
            </a:extLst>
          </p:cNvPr>
          <p:cNvCxnSpPr>
            <a:cxnSpLocks/>
          </p:cNvCxnSpPr>
          <p:nvPr/>
        </p:nvCxnSpPr>
        <p:spPr>
          <a:xfrm flipV="1">
            <a:off x="4709462" y="4904864"/>
            <a:ext cx="4128944" cy="1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EAD5E60-EB39-4232-96E1-42930C4820DD}"/>
              </a:ext>
            </a:extLst>
          </p:cNvPr>
          <p:cNvSpPr/>
          <p:nvPr/>
        </p:nvSpPr>
        <p:spPr>
          <a:xfrm>
            <a:off x="4715091" y="4163018"/>
            <a:ext cx="1806353" cy="74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BF8BC89-039A-4B45-A6E3-C64BF1D2DCD8}"/>
              </a:ext>
            </a:extLst>
          </p:cNvPr>
          <p:cNvSpPr/>
          <p:nvPr/>
        </p:nvSpPr>
        <p:spPr>
          <a:xfrm>
            <a:off x="4715091" y="3424527"/>
            <a:ext cx="1085087" cy="736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68923BF-2E18-4347-B6DB-D3B68FBCC3E0}"/>
              </a:ext>
            </a:extLst>
          </p:cNvPr>
          <p:cNvSpPr/>
          <p:nvPr/>
        </p:nvSpPr>
        <p:spPr>
          <a:xfrm>
            <a:off x="5798932" y="3805449"/>
            <a:ext cx="731499" cy="356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E0AADDA-1F33-4E6A-A12A-0CDB51E9CBB7}"/>
              </a:ext>
            </a:extLst>
          </p:cNvPr>
          <p:cNvSpPr/>
          <p:nvPr/>
        </p:nvSpPr>
        <p:spPr>
          <a:xfrm>
            <a:off x="6516666" y="3429000"/>
            <a:ext cx="1087838" cy="14741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FAADF2A-4457-4B14-ABB4-C0E9304359EF}"/>
              </a:ext>
            </a:extLst>
          </p:cNvPr>
          <p:cNvSpPr/>
          <p:nvPr/>
        </p:nvSpPr>
        <p:spPr>
          <a:xfrm>
            <a:off x="7603587" y="3429000"/>
            <a:ext cx="743696" cy="74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402322A-833D-4B4A-85E5-135AC23E6E44}"/>
              </a:ext>
            </a:extLst>
          </p:cNvPr>
          <p:cNvSpPr/>
          <p:nvPr/>
        </p:nvSpPr>
        <p:spPr>
          <a:xfrm>
            <a:off x="7604638" y="4174171"/>
            <a:ext cx="741498" cy="729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7F2428ED-3080-4654-8B0E-B53F3B487A8C}"/>
              </a:ext>
            </a:extLst>
          </p:cNvPr>
          <p:cNvCxnSpPr>
            <a:cxnSpLocks/>
          </p:cNvCxnSpPr>
          <p:nvPr/>
        </p:nvCxnSpPr>
        <p:spPr>
          <a:xfrm flipH="1">
            <a:off x="5084354" y="4830287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EEAAA6E-DEE8-47D1-B8F6-723004D20AB8}"/>
              </a:ext>
            </a:extLst>
          </p:cNvPr>
          <p:cNvCxnSpPr>
            <a:cxnSpLocks/>
          </p:cNvCxnSpPr>
          <p:nvPr/>
        </p:nvCxnSpPr>
        <p:spPr>
          <a:xfrm flipH="1">
            <a:off x="8345999" y="4844224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56BBE8A-CF12-468F-B22C-A57E6E977CF8}"/>
              </a:ext>
            </a:extLst>
          </p:cNvPr>
          <p:cNvCxnSpPr>
            <a:cxnSpLocks/>
          </p:cNvCxnSpPr>
          <p:nvPr/>
        </p:nvCxnSpPr>
        <p:spPr>
          <a:xfrm flipH="1">
            <a:off x="5440557" y="4830663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00D9AFC7-9419-448A-9379-8D2DDE5AF186}"/>
              </a:ext>
            </a:extLst>
          </p:cNvPr>
          <p:cNvCxnSpPr>
            <a:cxnSpLocks/>
          </p:cNvCxnSpPr>
          <p:nvPr/>
        </p:nvCxnSpPr>
        <p:spPr>
          <a:xfrm flipH="1">
            <a:off x="5802900" y="4836374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79A608D4-157A-405C-8E58-C9DC5154BC32}"/>
              </a:ext>
            </a:extLst>
          </p:cNvPr>
          <p:cNvCxnSpPr>
            <a:cxnSpLocks/>
          </p:cNvCxnSpPr>
          <p:nvPr/>
        </p:nvCxnSpPr>
        <p:spPr>
          <a:xfrm rot="5400000" flipH="1">
            <a:off x="4708477" y="4465803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EBF291E1-13DB-484D-892B-06AF0872E9C5}"/>
              </a:ext>
            </a:extLst>
          </p:cNvPr>
          <p:cNvCxnSpPr>
            <a:cxnSpLocks/>
          </p:cNvCxnSpPr>
          <p:nvPr/>
        </p:nvCxnSpPr>
        <p:spPr>
          <a:xfrm flipH="1">
            <a:off x="6159103" y="4844225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2EE3F9A-9103-45FD-AD8F-3E6544FAF727}"/>
              </a:ext>
            </a:extLst>
          </p:cNvPr>
          <p:cNvCxnSpPr>
            <a:cxnSpLocks/>
          </p:cNvCxnSpPr>
          <p:nvPr/>
        </p:nvCxnSpPr>
        <p:spPr>
          <a:xfrm flipH="1">
            <a:off x="7974793" y="4841100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46F0B56-8C28-4A74-A99B-C100A3CD0FE5}"/>
              </a:ext>
            </a:extLst>
          </p:cNvPr>
          <p:cNvCxnSpPr>
            <a:cxnSpLocks/>
          </p:cNvCxnSpPr>
          <p:nvPr/>
        </p:nvCxnSpPr>
        <p:spPr>
          <a:xfrm flipH="1">
            <a:off x="6513338" y="4837423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997FD41B-7384-473A-9703-3249E106137D}"/>
              </a:ext>
            </a:extLst>
          </p:cNvPr>
          <p:cNvCxnSpPr>
            <a:cxnSpLocks/>
          </p:cNvCxnSpPr>
          <p:nvPr/>
        </p:nvCxnSpPr>
        <p:spPr>
          <a:xfrm flipH="1">
            <a:off x="6878257" y="4830606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98FE464-CFCA-43F8-B856-7E23781DE197}"/>
              </a:ext>
            </a:extLst>
          </p:cNvPr>
          <p:cNvCxnSpPr>
            <a:cxnSpLocks/>
          </p:cNvCxnSpPr>
          <p:nvPr/>
        </p:nvCxnSpPr>
        <p:spPr>
          <a:xfrm flipH="1">
            <a:off x="7249864" y="4837423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FA5D7FE-DAA4-4B46-83B2-4C09B59C9979}"/>
              </a:ext>
            </a:extLst>
          </p:cNvPr>
          <p:cNvCxnSpPr>
            <a:cxnSpLocks/>
          </p:cNvCxnSpPr>
          <p:nvPr/>
        </p:nvCxnSpPr>
        <p:spPr>
          <a:xfrm flipH="1">
            <a:off x="7603587" y="4837423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815B99E9-CB62-4379-842D-FC55FC30A4C3}"/>
              </a:ext>
            </a:extLst>
          </p:cNvPr>
          <p:cNvCxnSpPr>
            <a:cxnSpLocks/>
          </p:cNvCxnSpPr>
          <p:nvPr/>
        </p:nvCxnSpPr>
        <p:spPr>
          <a:xfrm rot="5400000" flipH="1">
            <a:off x="4708476" y="4092174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6F2C1458-172B-4D7E-BBBB-5A27E4CC721F}"/>
              </a:ext>
            </a:extLst>
          </p:cNvPr>
          <p:cNvCxnSpPr>
            <a:cxnSpLocks/>
          </p:cNvCxnSpPr>
          <p:nvPr/>
        </p:nvCxnSpPr>
        <p:spPr>
          <a:xfrm rot="5400000" flipH="1">
            <a:off x="4708475" y="3715049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DD7B35A-22FA-4372-A5DB-DF551E81E250}"/>
              </a:ext>
            </a:extLst>
          </p:cNvPr>
          <p:cNvCxnSpPr>
            <a:cxnSpLocks/>
          </p:cNvCxnSpPr>
          <p:nvPr/>
        </p:nvCxnSpPr>
        <p:spPr>
          <a:xfrm rot="5400000" flipH="1">
            <a:off x="4708474" y="3353168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D0AD39E8-7C95-4B94-98EB-D6E9534F6F94}"/>
              </a:ext>
            </a:extLst>
          </p:cNvPr>
          <p:cNvCxnSpPr>
            <a:cxnSpLocks/>
          </p:cNvCxnSpPr>
          <p:nvPr/>
        </p:nvCxnSpPr>
        <p:spPr>
          <a:xfrm rot="5400000" flipH="1">
            <a:off x="4708473" y="2995178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DF9BB0CC-4C19-416B-88FD-3AEBB836B28C}"/>
              </a:ext>
            </a:extLst>
          </p:cNvPr>
          <p:cNvSpPr txBox="1"/>
          <p:nvPr/>
        </p:nvSpPr>
        <p:spPr>
          <a:xfrm>
            <a:off x="4000043" y="2302607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67474BBC-784C-40D0-892C-D4D100C25F66}"/>
              </a:ext>
            </a:extLst>
          </p:cNvPr>
          <p:cNvSpPr txBox="1"/>
          <p:nvPr/>
        </p:nvSpPr>
        <p:spPr>
          <a:xfrm>
            <a:off x="8598286" y="4955068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90298E49-C10B-4036-B739-D6B1F5A557A3}"/>
              </a:ext>
            </a:extLst>
          </p:cNvPr>
          <p:cNvSpPr txBox="1"/>
          <p:nvPr/>
        </p:nvSpPr>
        <p:spPr>
          <a:xfrm>
            <a:off x="4745764" y="495877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B248E932-DB4D-4BE9-B732-B805A04CC4B6}"/>
              </a:ext>
            </a:extLst>
          </p:cNvPr>
          <p:cNvSpPr txBox="1"/>
          <p:nvPr/>
        </p:nvSpPr>
        <p:spPr>
          <a:xfrm>
            <a:off x="5102188" y="496251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AC4414C-A18E-426F-9168-AC4F58976C4D}"/>
              </a:ext>
            </a:extLst>
          </p:cNvPr>
          <p:cNvSpPr txBox="1"/>
          <p:nvPr/>
        </p:nvSpPr>
        <p:spPr>
          <a:xfrm>
            <a:off x="5463247" y="495527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0EEC325D-35B1-4CFB-8738-D8CA454E8EEC}"/>
              </a:ext>
            </a:extLst>
          </p:cNvPr>
          <p:cNvSpPr txBox="1"/>
          <p:nvPr/>
        </p:nvSpPr>
        <p:spPr>
          <a:xfrm>
            <a:off x="5826574" y="496033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1716437-77BB-49ED-8441-337F5B79B70C}"/>
              </a:ext>
            </a:extLst>
          </p:cNvPr>
          <p:cNvSpPr txBox="1"/>
          <p:nvPr/>
        </p:nvSpPr>
        <p:spPr>
          <a:xfrm>
            <a:off x="6188255" y="495527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F896EA4-5539-444B-9319-7A6D20378B50}"/>
              </a:ext>
            </a:extLst>
          </p:cNvPr>
          <p:cNvSpPr txBox="1"/>
          <p:nvPr/>
        </p:nvSpPr>
        <p:spPr>
          <a:xfrm>
            <a:off x="6553927" y="495806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8F9014FD-2F6F-445F-8921-BAFEA312D981}"/>
              </a:ext>
            </a:extLst>
          </p:cNvPr>
          <p:cNvSpPr txBox="1"/>
          <p:nvPr/>
        </p:nvSpPr>
        <p:spPr>
          <a:xfrm>
            <a:off x="6930307" y="496251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CB33F26A-3512-48B4-8AAD-A1A85C3F11EC}"/>
              </a:ext>
            </a:extLst>
          </p:cNvPr>
          <p:cNvSpPr txBox="1"/>
          <p:nvPr/>
        </p:nvSpPr>
        <p:spPr>
          <a:xfrm>
            <a:off x="7272036" y="496251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5B4B11AE-3B1B-46EB-9FC5-C7914CC0B596}"/>
              </a:ext>
            </a:extLst>
          </p:cNvPr>
          <p:cNvSpPr txBox="1"/>
          <p:nvPr/>
        </p:nvSpPr>
        <p:spPr>
          <a:xfrm>
            <a:off x="7648978" y="495527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CDB728AC-C5B7-4D81-BE4B-D3F221DE680B}"/>
              </a:ext>
            </a:extLst>
          </p:cNvPr>
          <p:cNvSpPr txBox="1"/>
          <p:nvPr/>
        </p:nvSpPr>
        <p:spPr>
          <a:xfrm>
            <a:off x="7980911" y="4962518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617A35E-73B8-450B-863F-309961A0CD98}"/>
              </a:ext>
            </a:extLst>
          </p:cNvPr>
          <p:cNvSpPr txBox="1"/>
          <p:nvPr/>
        </p:nvSpPr>
        <p:spPr>
          <a:xfrm>
            <a:off x="4421090" y="439812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FBC73CF-44E1-4FAF-AC67-C112BF50E5A0}"/>
              </a:ext>
            </a:extLst>
          </p:cNvPr>
          <p:cNvSpPr txBox="1"/>
          <p:nvPr/>
        </p:nvSpPr>
        <p:spPr>
          <a:xfrm>
            <a:off x="4419780" y="403870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9118033C-DB08-40B7-AB50-BF2659E14A91}"/>
              </a:ext>
            </a:extLst>
          </p:cNvPr>
          <p:cNvSpPr txBox="1"/>
          <p:nvPr/>
        </p:nvSpPr>
        <p:spPr>
          <a:xfrm>
            <a:off x="4425889" y="364857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BF57D61-A411-485C-8277-13F294FC7D9D}"/>
              </a:ext>
            </a:extLst>
          </p:cNvPr>
          <p:cNvSpPr txBox="1"/>
          <p:nvPr/>
        </p:nvSpPr>
        <p:spPr>
          <a:xfrm>
            <a:off x="4421090" y="328405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0E23FA5-D361-4ACA-B0D8-51FEA53EED22}"/>
              </a:ext>
            </a:extLst>
          </p:cNvPr>
          <p:cNvSpPr txBox="1"/>
          <p:nvPr/>
        </p:nvSpPr>
        <p:spPr>
          <a:xfrm>
            <a:off x="4414666" y="293515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85550653-5B82-410E-AC9F-C49596768976}"/>
              </a:ext>
            </a:extLst>
          </p:cNvPr>
          <p:cNvSpPr txBox="1"/>
          <p:nvPr/>
        </p:nvSpPr>
        <p:spPr>
          <a:xfrm>
            <a:off x="4414666" y="257063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FDD04-9D64-40C3-8138-270BB8765206}"/>
              </a:ext>
            </a:extLst>
          </p:cNvPr>
          <p:cNvCxnSpPr>
            <a:cxnSpLocks/>
          </p:cNvCxnSpPr>
          <p:nvPr/>
        </p:nvCxnSpPr>
        <p:spPr>
          <a:xfrm rot="5400000" flipH="1">
            <a:off x="4714868" y="2624662"/>
            <a:ext cx="1968" cy="1363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47C751-33E7-11D6-9C87-7B4A9BFE8813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11.6</a:t>
            </a:r>
          </a:p>
        </p:txBody>
      </p:sp>
    </p:spTree>
    <p:extLst>
      <p:ext uri="{BB962C8B-B14F-4D97-AF65-F5344CB8AC3E}">
        <p14:creationId xmlns:p14="http://schemas.microsoft.com/office/powerpoint/2010/main" val="12646193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Line 32">
            <a:extLst>
              <a:ext uri="{FF2B5EF4-FFF2-40B4-BE49-F238E27FC236}">
                <a16:creationId xmlns:a16="http://schemas.microsoft.com/office/drawing/2014/main" id="{CC2D4DBA-09D6-48F1-BF4F-AC58042B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3895" y="2143218"/>
            <a:ext cx="0" cy="2286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3" name="Line 33">
            <a:extLst>
              <a:ext uri="{FF2B5EF4-FFF2-40B4-BE49-F238E27FC236}">
                <a16:creationId xmlns:a16="http://schemas.microsoft.com/office/drawing/2014/main" id="{CEB805F9-2415-480F-BBE1-FFFC9AA69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895" y="4429218"/>
            <a:ext cx="2819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4" name="Line 34">
            <a:extLst>
              <a:ext uri="{FF2B5EF4-FFF2-40B4-BE49-F238E27FC236}">
                <a16:creationId xmlns:a16="http://schemas.microsoft.com/office/drawing/2014/main" id="{1E04142D-9DE4-4FF4-869E-04053C1CF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895" y="336241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5" name="Line 35">
            <a:extLst>
              <a:ext uri="{FF2B5EF4-FFF2-40B4-BE49-F238E27FC236}">
                <a16:creationId xmlns:a16="http://schemas.microsoft.com/office/drawing/2014/main" id="{C9BAE587-A722-4D84-9831-45B482569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4745" y="334908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6" name="Line 36">
            <a:extLst>
              <a:ext uri="{FF2B5EF4-FFF2-40B4-BE49-F238E27FC236}">
                <a16:creationId xmlns:a16="http://schemas.microsoft.com/office/drawing/2014/main" id="{93A23975-ABF3-4C95-B364-07BE66E50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458" y="3638961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7" name="Line 37">
            <a:extLst>
              <a:ext uri="{FF2B5EF4-FFF2-40B4-BE49-F238E27FC236}">
                <a16:creationId xmlns:a16="http://schemas.microsoft.com/office/drawing/2014/main" id="{14FFD56C-C409-4147-B736-ABCF61BB92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8283" y="274011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8" name="Line 38">
            <a:extLst>
              <a:ext uri="{FF2B5EF4-FFF2-40B4-BE49-F238E27FC236}">
                <a16:creationId xmlns:a16="http://schemas.microsoft.com/office/drawing/2014/main" id="{B9A8008A-EF06-415D-AC60-675112830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408" y="274329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9" name="Line 39">
            <a:extLst>
              <a:ext uri="{FF2B5EF4-FFF2-40B4-BE49-F238E27FC236}">
                <a16:creationId xmlns:a16="http://schemas.microsoft.com/office/drawing/2014/main" id="{8B63F44B-2AD4-4B34-A31D-C39C6062B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2603" y="273268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0" name="Line 40">
            <a:extLst>
              <a:ext uri="{FF2B5EF4-FFF2-40B4-BE49-F238E27FC236}">
                <a16:creationId xmlns:a16="http://schemas.microsoft.com/office/drawing/2014/main" id="{E0AF90E2-8047-47D5-B5E0-CFC5C8E4E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078" y="28909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5BD471C4-8D18-47E4-B688-28FBD0481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1368" y="2887756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11F0323B-8597-4614-BBA6-E2F998A01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1208" y="394820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Line 43">
            <a:extLst>
              <a:ext uri="{FF2B5EF4-FFF2-40B4-BE49-F238E27FC236}">
                <a16:creationId xmlns:a16="http://schemas.microsoft.com/office/drawing/2014/main" id="{27FC7146-E2A9-4CA5-A869-9C715A3526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7285" y="2501993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Line 44">
            <a:extLst>
              <a:ext uri="{FF2B5EF4-FFF2-40B4-BE49-F238E27FC236}">
                <a16:creationId xmlns:a16="http://schemas.microsoft.com/office/drawing/2014/main" id="{576AE472-B627-4CED-9437-7497156B2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9505" y="250199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Line 45">
            <a:extLst>
              <a:ext uri="{FF2B5EF4-FFF2-40B4-BE49-F238E27FC236}">
                <a16:creationId xmlns:a16="http://schemas.microsoft.com/office/drawing/2014/main" id="{C3DD89B9-0728-46BA-BB94-7845A8490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7170" y="2500406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Line 46">
            <a:extLst>
              <a:ext uri="{FF2B5EF4-FFF2-40B4-BE49-F238E27FC236}">
                <a16:creationId xmlns:a16="http://schemas.microsoft.com/office/drawing/2014/main" id="{4234F520-9935-4F6D-BDC8-3C1EF1B53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2250" y="340210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Line 47">
            <a:extLst>
              <a:ext uri="{FF2B5EF4-FFF2-40B4-BE49-F238E27FC236}">
                <a16:creationId xmlns:a16="http://schemas.microsoft.com/office/drawing/2014/main" id="{35F5D6CF-BC0D-48BF-926C-28C258FEC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895" y="3057618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Text Box 48">
            <a:extLst>
              <a:ext uri="{FF2B5EF4-FFF2-40B4-BE49-F238E27FC236}">
                <a16:creationId xmlns:a16="http://schemas.microsoft.com/office/drawing/2014/main" id="{EDE3FCD2-B114-49CE-8B7F-D6AF2E41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660" y="2055240"/>
            <a:ext cx="9605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Resources</a:t>
            </a: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89" name="Text Box 49">
            <a:extLst>
              <a:ext uri="{FF2B5EF4-FFF2-40B4-BE49-F238E27FC236}">
                <a16:creationId xmlns:a16="http://schemas.microsoft.com/office/drawing/2014/main" id="{935CDBA1-13B1-4C2A-B0B8-E20815D4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95" y="4467318"/>
            <a:ext cx="520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0290" name="Line 50">
            <a:extLst>
              <a:ext uri="{FF2B5EF4-FFF2-40B4-BE49-F238E27FC236}">
                <a16:creationId xmlns:a16="http://schemas.microsoft.com/office/drawing/2014/main" id="{1DD4CF64-C801-4F6D-AEF5-87E1649B9A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1295" y="214321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Text Box 51">
            <a:extLst>
              <a:ext uri="{FF2B5EF4-FFF2-40B4-BE49-F238E27FC236}">
                <a16:creationId xmlns:a16="http://schemas.microsoft.com/office/drawing/2014/main" id="{8CA4DFE3-518C-4D22-BC4E-DBE698DB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323" y="1931905"/>
            <a:ext cx="65274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Overload</a:t>
            </a:r>
          </a:p>
        </p:txBody>
      </p:sp>
      <p:sp>
        <p:nvSpPr>
          <p:cNvPr id="10292" name="Text Box 52">
            <a:extLst>
              <a:ext uri="{FF2B5EF4-FFF2-40B4-BE49-F238E27FC236}">
                <a16:creationId xmlns:a16="http://schemas.microsoft.com/office/drawing/2014/main" id="{A739A1F2-51E7-4DBC-BA89-76166684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20" y="2931192"/>
            <a:ext cx="91563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Resource limit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73BC74-4811-B457-77E4-EBC2AAA3FF7C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11.7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7D4D2044-F677-454E-BFF3-C978D2E53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3352"/>
              </p:ext>
            </p:extLst>
          </p:nvPr>
        </p:nvGraphicFramePr>
        <p:xfrm>
          <a:off x="2837834" y="3601530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A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DFA64315-3101-4797-8045-D619C4D60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83994"/>
              </p:ext>
            </p:extLst>
          </p:nvPr>
        </p:nvGraphicFramePr>
        <p:xfrm>
          <a:off x="9377901" y="3620669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H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26" name="Table 11">
            <a:extLst>
              <a:ext uri="{FF2B5EF4-FFF2-40B4-BE49-F238E27FC236}">
                <a16:creationId xmlns:a16="http://schemas.microsoft.com/office/drawing/2014/main" id="{9265EBE9-226C-4D2E-A760-20E017784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45860"/>
              </p:ext>
            </p:extLst>
          </p:nvPr>
        </p:nvGraphicFramePr>
        <p:xfrm>
          <a:off x="4455213" y="2299931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B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28" name="Table 11">
            <a:extLst>
              <a:ext uri="{FF2B5EF4-FFF2-40B4-BE49-F238E27FC236}">
                <a16:creationId xmlns:a16="http://schemas.microsoft.com/office/drawing/2014/main" id="{EE3793CE-18A0-41B0-A5A5-AA8BB9401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71001"/>
              </p:ext>
            </p:extLst>
          </p:nvPr>
        </p:nvGraphicFramePr>
        <p:xfrm>
          <a:off x="6088713" y="2299931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C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4BE2BB6D-4846-4640-A307-781ADDF80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85142"/>
              </p:ext>
            </p:extLst>
          </p:nvPr>
        </p:nvGraphicFramePr>
        <p:xfrm>
          <a:off x="7722212" y="2299931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E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31" name="Table 11">
            <a:extLst>
              <a:ext uri="{FF2B5EF4-FFF2-40B4-BE49-F238E27FC236}">
                <a16:creationId xmlns:a16="http://schemas.microsoft.com/office/drawing/2014/main" id="{5F3A6513-7DCC-4D54-AB30-B0BDC6D33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739794"/>
              </p:ext>
            </p:extLst>
          </p:nvPr>
        </p:nvGraphicFramePr>
        <p:xfrm>
          <a:off x="6088712" y="3601530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D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393FF82E-1CD4-42F8-BF12-CAF8F6F1A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0807"/>
              </p:ext>
            </p:extLst>
          </p:nvPr>
        </p:nvGraphicFramePr>
        <p:xfrm>
          <a:off x="7722214" y="4941407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G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34" name="Table 11">
            <a:extLst>
              <a:ext uri="{FF2B5EF4-FFF2-40B4-BE49-F238E27FC236}">
                <a16:creationId xmlns:a16="http://schemas.microsoft.com/office/drawing/2014/main" id="{694FBCCA-02D1-4EDB-A2C3-CF1EF5616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68878"/>
              </p:ext>
            </p:extLst>
          </p:nvPr>
        </p:nvGraphicFramePr>
        <p:xfrm>
          <a:off x="7738333" y="3600523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F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7B91DE-19D5-4254-8907-D750E2BE24B4}"/>
              </a:ext>
            </a:extLst>
          </p:cNvPr>
          <p:cNvCxnSpPr>
            <a:cxnSpLocks/>
          </p:cNvCxnSpPr>
          <p:nvPr/>
        </p:nvCxnSpPr>
        <p:spPr>
          <a:xfrm>
            <a:off x="8825297" y="3195556"/>
            <a:ext cx="514293" cy="42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1F45BD-B7DA-492D-9823-D43FDBF01553}"/>
              </a:ext>
            </a:extLst>
          </p:cNvPr>
          <p:cNvCxnSpPr>
            <a:endCxn id="24" idx="1"/>
          </p:cNvCxnSpPr>
          <p:nvPr/>
        </p:nvCxnSpPr>
        <p:spPr>
          <a:xfrm>
            <a:off x="8825297" y="4148342"/>
            <a:ext cx="552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02FF9BF-1FBC-4EC2-B361-109CD7D23DBA}"/>
              </a:ext>
            </a:extLst>
          </p:cNvPr>
          <p:cNvCxnSpPr>
            <a:cxnSpLocks/>
          </p:cNvCxnSpPr>
          <p:nvPr/>
        </p:nvCxnSpPr>
        <p:spPr>
          <a:xfrm flipV="1">
            <a:off x="8825297" y="4698220"/>
            <a:ext cx="514293" cy="41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8E79795-8382-4984-A27D-9F368D26490C}"/>
              </a:ext>
            </a:extLst>
          </p:cNvPr>
          <p:cNvCxnSpPr>
            <a:cxnSpLocks/>
          </p:cNvCxnSpPr>
          <p:nvPr/>
        </p:nvCxnSpPr>
        <p:spPr>
          <a:xfrm flipV="1">
            <a:off x="3940919" y="3355312"/>
            <a:ext cx="472029" cy="447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A9353-1A4E-401F-AA79-112F6718D255}"/>
              </a:ext>
            </a:extLst>
          </p:cNvPr>
          <p:cNvCxnSpPr>
            <a:endCxn id="28" idx="1"/>
          </p:cNvCxnSpPr>
          <p:nvPr/>
        </p:nvCxnSpPr>
        <p:spPr>
          <a:xfrm>
            <a:off x="5558298" y="2827604"/>
            <a:ext cx="530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4203A54-EA73-40ED-8E1E-2EE169F67AD7}"/>
              </a:ext>
            </a:extLst>
          </p:cNvPr>
          <p:cNvCxnSpPr>
            <a:endCxn id="31" idx="1"/>
          </p:cNvCxnSpPr>
          <p:nvPr/>
        </p:nvCxnSpPr>
        <p:spPr>
          <a:xfrm>
            <a:off x="3940919" y="4129203"/>
            <a:ext cx="2147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BD6373-7848-4296-9DEA-5A4B410CB8A4}"/>
              </a:ext>
            </a:extLst>
          </p:cNvPr>
          <p:cNvCxnSpPr>
            <a:endCxn id="30" idx="1"/>
          </p:cNvCxnSpPr>
          <p:nvPr/>
        </p:nvCxnSpPr>
        <p:spPr>
          <a:xfrm>
            <a:off x="7191797" y="2827604"/>
            <a:ext cx="530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E7833CC-F607-4641-8CBC-01B5B2F3C2E9}"/>
              </a:ext>
            </a:extLst>
          </p:cNvPr>
          <p:cNvCxnSpPr/>
          <p:nvPr/>
        </p:nvCxnSpPr>
        <p:spPr>
          <a:xfrm flipV="1">
            <a:off x="7191797" y="3386048"/>
            <a:ext cx="479182" cy="41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2B754B9-CD2C-40FC-AED9-46981E7D07D0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 flipV="1">
            <a:off x="7191797" y="4128196"/>
            <a:ext cx="546536" cy="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A262845-480B-46C2-8F55-95E6D412A37A}"/>
              </a:ext>
            </a:extLst>
          </p:cNvPr>
          <p:cNvCxnSpPr/>
          <p:nvPr/>
        </p:nvCxnSpPr>
        <p:spPr>
          <a:xfrm>
            <a:off x="7191797" y="4488395"/>
            <a:ext cx="479182" cy="412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24FA16-6CAD-738D-9C35-233FF73DA2F9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11.8</a:t>
            </a:r>
          </a:p>
        </p:txBody>
      </p:sp>
    </p:spTree>
    <p:extLst>
      <p:ext uri="{BB962C8B-B14F-4D97-AF65-F5344CB8AC3E}">
        <p14:creationId xmlns:p14="http://schemas.microsoft.com/office/powerpoint/2010/main" val="14377677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16FB0E-D57E-430F-8873-D60A3D170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83861"/>
              </p:ext>
            </p:extLst>
          </p:nvPr>
        </p:nvGraphicFramePr>
        <p:xfrm>
          <a:off x="3402719" y="2861063"/>
          <a:ext cx="5904000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0745085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64991818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462943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382131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671980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0842554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9908503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1022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65131154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26259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8816557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2410842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420869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Activity/Day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9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10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12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842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289032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B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116760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C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909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D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/>
                        <a:t>3</a:t>
                      </a:r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63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E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57238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893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G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/>
                        <a:t>2</a:t>
                      </a:r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8597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H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014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Sum </a:t>
                      </a:r>
                      <a:r>
                        <a:rPr lang="nb-NO" sz="1600" dirty="0" err="1"/>
                        <a:t>workers</a:t>
                      </a:r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943768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829B12-6A3B-43FB-8619-3C67843AC825}"/>
              </a:ext>
            </a:extLst>
          </p:cNvPr>
          <p:cNvCxnSpPr>
            <a:cxnSpLocks/>
          </p:cNvCxnSpPr>
          <p:nvPr/>
        </p:nvCxnSpPr>
        <p:spPr>
          <a:xfrm>
            <a:off x="6136052" y="4335074"/>
            <a:ext cx="78065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2F49D6-8743-4258-841C-689B8E5DF865}"/>
              </a:ext>
            </a:extLst>
          </p:cNvPr>
          <p:cNvCxnSpPr>
            <a:cxnSpLocks/>
          </p:cNvCxnSpPr>
          <p:nvPr/>
        </p:nvCxnSpPr>
        <p:spPr>
          <a:xfrm>
            <a:off x="6955124" y="4982882"/>
            <a:ext cx="154825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2C7A19-F3A8-4798-A916-CBDEA822A906}"/>
              </a:ext>
            </a:extLst>
          </p:cNvPr>
          <p:cNvCxnSpPr>
            <a:cxnSpLocks/>
          </p:cNvCxnSpPr>
          <p:nvPr/>
        </p:nvCxnSpPr>
        <p:spPr>
          <a:xfrm>
            <a:off x="7740735" y="5317349"/>
            <a:ext cx="78065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402C45-F907-F169-0734-D38D5F531FFF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11.9</a:t>
            </a:r>
          </a:p>
        </p:txBody>
      </p:sp>
    </p:spTree>
    <p:extLst>
      <p:ext uri="{BB962C8B-B14F-4D97-AF65-F5344CB8AC3E}">
        <p14:creationId xmlns:p14="http://schemas.microsoft.com/office/powerpoint/2010/main" val="22894036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7A7AC084-188B-4C0F-A5E8-08874AB18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82237"/>
              </p:ext>
            </p:extLst>
          </p:nvPr>
        </p:nvGraphicFramePr>
        <p:xfrm>
          <a:off x="2949791" y="2420596"/>
          <a:ext cx="5904000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0745085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64991818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462943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382131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671980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0842554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9908503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1022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65131154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26259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8816557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2410842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420869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Activity/Day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9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10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12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842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289032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B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116760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C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909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D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63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E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57238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893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G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8597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H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014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Sum </a:t>
                      </a:r>
                      <a:r>
                        <a:rPr lang="nb-NO" sz="1600" dirty="0" err="1"/>
                        <a:t>workers</a:t>
                      </a:r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986107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C3CE82-3CD2-4E42-81FF-E82D23298351}"/>
              </a:ext>
            </a:extLst>
          </p:cNvPr>
          <p:cNvCxnSpPr>
            <a:cxnSpLocks/>
          </p:cNvCxnSpPr>
          <p:nvPr/>
        </p:nvCxnSpPr>
        <p:spPr>
          <a:xfrm>
            <a:off x="7277560" y="4531101"/>
            <a:ext cx="78065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5E0596D-B086-517F-A219-1AD2F61BF790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11.10</a:t>
            </a:r>
          </a:p>
        </p:txBody>
      </p:sp>
    </p:spTree>
    <p:extLst>
      <p:ext uri="{BB962C8B-B14F-4D97-AF65-F5344CB8AC3E}">
        <p14:creationId xmlns:p14="http://schemas.microsoft.com/office/powerpoint/2010/main" val="16770107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C6E1C1D6-E54F-4064-8B34-9543B83A7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856"/>
              </p:ext>
            </p:extLst>
          </p:nvPr>
        </p:nvGraphicFramePr>
        <p:xfrm>
          <a:off x="7182021" y="2614109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F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F7AD8782-3D96-4A64-985D-79284B7B8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77520"/>
              </p:ext>
            </p:extLst>
          </p:nvPr>
        </p:nvGraphicFramePr>
        <p:xfrm>
          <a:off x="7182021" y="4107112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G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6C6869C6-6622-431F-89C4-9CA956DD8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23590"/>
              </p:ext>
            </p:extLst>
          </p:nvPr>
        </p:nvGraphicFramePr>
        <p:xfrm>
          <a:off x="3751648" y="2033601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A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5918DEAD-3C7E-4526-8538-8B58C5C9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48289"/>
              </p:ext>
            </p:extLst>
          </p:nvPr>
        </p:nvGraphicFramePr>
        <p:xfrm>
          <a:off x="5476161" y="2033601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C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8810BF0E-B31C-4AA5-A41B-C797F3E9D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27196"/>
              </p:ext>
            </p:extLst>
          </p:nvPr>
        </p:nvGraphicFramePr>
        <p:xfrm>
          <a:off x="3751647" y="3335200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0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5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B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5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919476AC-CA36-4B2D-A4CA-9C344E771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46939"/>
              </p:ext>
            </p:extLst>
          </p:nvPr>
        </p:nvGraphicFramePr>
        <p:xfrm>
          <a:off x="5476163" y="4675077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5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E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079E6654-A537-4DD1-9B3F-0B6F747BD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80712"/>
              </p:ext>
            </p:extLst>
          </p:nvPr>
        </p:nvGraphicFramePr>
        <p:xfrm>
          <a:off x="5492282" y="3334193"/>
          <a:ext cx="1103085" cy="105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695">
                  <a:extLst>
                    <a:ext uri="{9D8B030D-6E8A-4147-A177-3AD203B41FA5}">
                      <a16:colId xmlns:a16="http://schemas.microsoft.com/office/drawing/2014/main" val="3375029653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913717236"/>
                    </a:ext>
                  </a:extLst>
                </a:gridCol>
                <a:gridCol w="367695">
                  <a:extLst>
                    <a:ext uri="{9D8B030D-6E8A-4147-A177-3AD203B41FA5}">
                      <a16:colId xmlns:a16="http://schemas.microsoft.com/office/drawing/2014/main" val="1095717571"/>
                    </a:ext>
                  </a:extLst>
                </a:gridCol>
              </a:tblGrid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5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3373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D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6304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6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80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142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7B94CC-1986-4394-8109-596E82BD5807}"/>
              </a:ext>
            </a:extLst>
          </p:cNvPr>
          <p:cNvCxnSpPr>
            <a:cxnSpLocks/>
          </p:cNvCxnSpPr>
          <p:nvPr/>
        </p:nvCxnSpPr>
        <p:spPr>
          <a:xfrm>
            <a:off x="6581313" y="2734322"/>
            <a:ext cx="573542" cy="398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0175C3-CD21-477B-85DC-FF8622FF67D3}"/>
              </a:ext>
            </a:extLst>
          </p:cNvPr>
          <p:cNvCxnSpPr>
            <a:cxnSpLocks/>
          </p:cNvCxnSpPr>
          <p:nvPr/>
        </p:nvCxnSpPr>
        <p:spPr>
          <a:xfrm flipV="1">
            <a:off x="6596109" y="3397581"/>
            <a:ext cx="558746" cy="28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AB61CF-6875-4ACB-9247-EF9B703A05A2}"/>
              </a:ext>
            </a:extLst>
          </p:cNvPr>
          <p:cNvCxnSpPr>
            <a:cxnSpLocks/>
          </p:cNvCxnSpPr>
          <p:nvPr/>
        </p:nvCxnSpPr>
        <p:spPr>
          <a:xfrm>
            <a:off x="6602027" y="4012707"/>
            <a:ext cx="557162" cy="35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9F4573-9754-41BB-BB8A-EBE1834ADB14}"/>
              </a:ext>
            </a:extLst>
          </p:cNvPr>
          <p:cNvCxnSpPr>
            <a:cxnSpLocks/>
          </p:cNvCxnSpPr>
          <p:nvPr/>
        </p:nvCxnSpPr>
        <p:spPr>
          <a:xfrm flipV="1">
            <a:off x="6584272" y="4650006"/>
            <a:ext cx="579250" cy="36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EF2346-41C2-456B-971E-171405E2B1CC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854733" y="2561274"/>
            <a:ext cx="621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B2BAD4-E441-4EFD-82DC-71BDE2BDA9F4}"/>
              </a:ext>
            </a:extLst>
          </p:cNvPr>
          <p:cNvCxnSpPr>
            <a:cxnSpLocks/>
          </p:cNvCxnSpPr>
          <p:nvPr/>
        </p:nvCxnSpPr>
        <p:spPr>
          <a:xfrm flipV="1">
            <a:off x="4858021" y="3119720"/>
            <a:ext cx="566907" cy="494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502855-DC4B-449F-850A-6A9983A7BB55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4854732" y="3861866"/>
            <a:ext cx="637550" cy="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C14B00-80E3-40A1-BAB2-43895648922D}"/>
              </a:ext>
            </a:extLst>
          </p:cNvPr>
          <p:cNvCxnSpPr>
            <a:cxnSpLocks/>
          </p:cNvCxnSpPr>
          <p:nvPr/>
        </p:nvCxnSpPr>
        <p:spPr>
          <a:xfrm>
            <a:off x="4858021" y="4138635"/>
            <a:ext cx="566907" cy="496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5433007-0C46-41CE-A8AD-85D9B1F8E435}"/>
              </a:ext>
            </a:extLst>
          </p:cNvPr>
          <p:cNvSpPr txBox="1"/>
          <p:nvPr/>
        </p:nvSpPr>
        <p:spPr>
          <a:xfrm>
            <a:off x="4878237" y="2131362"/>
            <a:ext cx="66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+/-3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077FD-21EC-1A96-7BBF-495E4766209E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11.11</a:t>
            </a:r>
          </a:p>
        </p:txBody>
      </p:sp>
    </p:spTree>
    <p:extLst>
      <p:ext uri="{BB962C8B-B14F-4D97-AF65-F5344CB8AC3E}">
        <p14:creationId xmlns:p14="http://schemas.microsoft.com/office/powerpoint/2010/main" val="187038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B5B1DD6-5050-7C92-2B38-CBF3D8010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11430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2FBFC7B-F290-52D9-51F6-23E9AB91B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90800"/>
            <a:ext cx="11430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7A24BC6-8AF2-EAAF-7D54-EDD968F2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05200"/>
            <a:ext cx="11430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194CD36-6D8A-7813-3CD6-9C7A5F5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05200"/>
            <a:ext cx="11430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A74FF7E8-6E37-8DE7-4F11-E37BC051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1" y="2643189"/>
            <a:ext cx="930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Identifying</a:t>
            </a:r>
            <a:b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system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requirements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AFA60D99-8039-78FB-EC2B-B00C2D8A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00" y="4024723"/>
            <a:ext cx="7521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Designing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E821D7E8-A9F2-FE03-1ADB-628B621A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4037014"/>
            <a:ext cx="8226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Developing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0BA41D64-BC4D-12A2-9A28-1E13AD97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28901"/>
            <a:ext cx="6030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Testing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B9380-68F0-480A-E359-9D9FD89D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05" y="2993562"/>
            <a:ext cx="981541" cy="981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1AEEE-799C-D3C1-E75B-E2DD8BB9C70E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1.11</a:t>
            </a:r>
          </a:p>
        </p:txBody>
      </p:sp>
    </p:spTree>
    <p:extLst>
      <p:ext uri="{BB962C8B-B14F-4D97-AF65-F5344CB8AC3E}">
        <p14:creationId xmlns:p14="http://schemas.microsoft.com/office/powerpoint/2010/main" val="8904087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16FB0E-D57E-430F-8873-D60A3D170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33673"/>
              </p:ext>
            </p:extLst>
          </p:nvPr>
        </p:nvGraphicFramePr>
        <p:xfrm>
          <a:off x="2639656" y="2781000"/>
          <a:ext cx="6912688" cy="12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278">
                  <a:extLst>
                    <a:ext uri="{9D8B030D-6E8A-4147-A177-3AD203B41FA5}">
                      <a16:colId xmlns:a16="http://schemas.microsoft.com/office/drawing/2014/main" val="3074508509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64991818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76462943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938213196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56719801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084255406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999085035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71022199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65131154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5262592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4288165578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024108425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94208693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19066019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85546115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Worker</a:t>
                      </a:r>
                      <a:r>
                        <a:rPr lang="nb-NO" sz="1600" dirty="0"/>
                        <a:t>/Day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9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10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14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842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Ann</a:t>
                      </a:r>
                    </a:p>
                  </a:txBody>
                  <a:tcPr marL="36000" marR="36000" marT="36000" marB="3600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C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32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Peter</a:t>
                      </a:r>
                    </a:p>
                  </a:txBody>
                  <a:tcPr marL="36000" marR="36000" marT="36000" marB="3600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B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D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116760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Fred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E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G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9092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829B12-6A3B-43FB-8619-3C67843AC825}"/>
              </a:ext>
            </a:extLst>
          </p:cNvPr>
          <p:cNvCxnSpPr>
            <a:cxnSpLocks/>
          </p:cNvCxnSpPr>
          <p:nvPr/>
        </p:nvCxnSpPr>
        <p:spPr>
          <a:xfrm>
            <a:off x="6703848" y="3606274"/>
            <a:ext cx="39500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2EEAA7-D096-4AD3-AD58-E59C5A7EE7EF}"/>
              </a:ext>
            </a:extLst>
          </p:cNvPr>
          <p:cNvCxnSpPr>
            <a:cxnSpLocks/>
          </p:cNvCxnSpPr>
          <p:nvPr/>
        </p:nvCxnSpPr>
        <p:spPr>
          <a:xfrm>
            <a:off x="9140857" y="3912583"/>
            <a:ext cx="39500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50850AF-19DA-AF8C-FD75-2210DEDDF75D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11.12</a:t>
            </a:r>
          </a:p>
        </p:txBody>
      </p:sp>
    </p:spTree>
    <p:extLst>
      <p:ext uri="{BB962C8B-B14F-4D97-AF65-F5344CB8AC3E}">
        <p14:creationId xmlns:p14="http://schemas.microsoft.com/office/powerpoint/2010/main" val="33773397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944261A0-0E1A-44F0-AD7D-06FA200B4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73871"/>
              </p:ext>
            </p:extLst>
          </p:nvPr>
        </p:nvGraphicFramePr>
        <p:xfrm>
          <a:off x="3073023" y="3071471"/>
          <a:ext cx="6912688" cy="12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278">
                  <a:extLst>
                    <a:ext uri="{9D8B030D-6E8A-4147-A177-3AD203B41FA5}">
                      <a16:colId xmlns:a16="http://schemas.microsoft.com/office/drawing/2014/main" val="3074508509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64991818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76462943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938213196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56719801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084255406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999085035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71022199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65131154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5262592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4288165578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024108425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94208693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19066019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85546115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Worker</a:t>
                      </a:r>
                      <a:r>
                        <a:rPr lang="nb-NO" sz="1600" dirty="0"/>
                        <a:t>/Day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9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10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14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842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Ann</a:t>
                      </a:r>
                    </a:p>
                  </a:txBody>
                  <a:tcPr marL="36000" marR="36000" marT="36000" marB="3600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D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C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32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Peter</a:t>
                      </a:r>
                    </a:p>
                  </a:txBody>
                  <a:tcPr marL="36000" marR="36000" marT="36000" marB="3600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B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116760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Fred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E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G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9092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F470B4-616C-42FB-B32F-C430D6EF1568}"/>
              </a:ext>
            </a:extLst>
          </p:cNvPr>
          <p:cNvCxnSpPr>
            <a:cxnSpLocks/>
          </p:cNvCxnSpPr>
          <p:nvPr/>
        </p:nvCxnSpPr>
        <p:spPr>
          <a:xfrm>
            <a:off x="9574224" y="4203054"/>
            <a:ext cx="39500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0B806C-46E1-51B0-2B99-543CF5DBFA03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11.13</a:t>
            </a:r>
          </a:p>
        </p:txBody>
      </p:sp>
    </p:spTree>
    <p:extLst>
      <p:ext uri="{BB962C8B-B14F-4D97-AF65-F5344CB8AC3E}">
        <p14:creationId xmlns:p14="http://schemas.microsoft.com/office/powerpoint/2010/main" val="8780585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48595531-AD51-4E20-A3BE-C033BFD91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69856"/>
              </p:ext>
            </p:extLst>
          </p:nvPr>
        </p:nvGraphicFramePr>
        <p:xfrm>
          <a:off x="2243583" y="3688274"/>
          <a:ext cx="7347253" cy="128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278">
                  <a:extLst>
                    <a:ext uri="{9D8B030D-6E8A-4147-A177-3AD203B41FA5}">
                      <a16:colId xmlns:a16="http://schemas.microsoft.com/office/drawing/2014/main" val="3074508509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64991818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76462943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938213196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567198011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084255406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999085035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71022199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65131154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5262592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4288165578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2024108425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1942086934"/>
                    </a:ext>
                  </a:extLst>
                </a:gridCol>
                <a:gridCol w="408815">
                  <a:extLst>
                    <a:ext uri="{9D8B030D-6E8A-4147-A177-3AD203B41FA5}">
                      <a16:colId xmlns:a16="http://schemas.microsoft.com/office/drawing/2014/main" val="3190660191"/>
                    </a:ext>
                  </a:extLst>
                </a:gridCol>
                <a:gridCol w="421690">
                  <a:extLst>
                    <a:ext uri="{9D8B030D-6E8A-4147-A177-3AD203B41FA5}">
                      <a16:colId xmlns:a16="http://schemas.microsoft.com/office/drawing/2014/main" val="1855461154"/>
                    </a:ext>
                  </a:extLst>
                </a:gridCol>
                <a:gridCol w="421690">
                  <a:extLst>
                    <a:ext uri="{9D8B030D-6E8A-4147-A177-3AD203B41FA5}">
                      <a16:colId xmlns:a16="http://schemas.microsoft.com/office/drawing/2014/main" val="301178501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err="1"/>
                        <a:t>Worker</a:t>
                      </a:r>
                      <a:r>
                        <a:rPr lang="nb-NO" sz="1600" dirty="0"/>
                        <a:t>/Day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9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10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11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12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13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14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15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84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Ann</a:t>
                      </a:r>
                    </a:p>
                  </a:txBody>
                  <a:tcPr marL="36000" marR="36000" marT="36000" marB="3600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A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C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32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Peter</a:t>
                      </a:r>
                    </a:p>
                  </a:txBody>
                  <a:tcPr marL="36000" marR="36000" marT="36000" marB="3600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B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116760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Fred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E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D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G</a:t>
                      </a: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90926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EE8D37-96AA-43C4-8686-6A83F35F6446}"/>
              </a:ext>
            </a:extLst>
          </p:cNvPr>
          <p:cNvCxnSpPr>
            <a:cxnSpLocks/>
          </p:cNvCxnSpPr>
          <p:nvPr/>
        </p:nvCxnSpPr>
        <p:spPr>
          <a:xfrm>
            <a:off x="9186895" y="4171902"/>
            <a:ext cx="39500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2C0D73-49A3-542A-82F7-6806451D8910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11.14</a:t>
            </a:r>
          </a:p>
        </p:txBody>
      </p:sp>
    </p:spTree>
    <p:extLst>
      <p:ext uri="{BB962C8B-B14F-4D97-AF65-F5344CB8AC3E}">
        <p14:creationId xmlns:p14="http://schemas.microsoft.com/office/powerpoint/2010/main" val="243854400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084D2A4-796F-4957-8BB0-2C77F59BD74A}"/>
              </a:ext>
            </a:extLst>
          </p:cNvPr>
          <p:cNvSpPr/>
          <p:nvPr/>
        </p:nvSpPr>
        <p:spPr>
          <a:xfrm>
            <a:off x="3565946" y="3540644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55295A-3295-4FC9-B914-679C1B939F70}"/>
              </a:ext>
            </a:extLst>
          </p:cNvPr>
          <p:cNvSpPr/>
          <p:nvPr/>
        </p:nvSpPr>
        <p:spPr>
          <a:xfrm>
            <a:off x="5184166" y="2856037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B7FF520-0EB7-41A3-98B5-3A8283F122BC}"/>
              </a:ext>
            </a:extLst>
          </p:cNvPr>
          <p:cNvSpPr/>
          <p:nvPr/>
        </p:nvSpPr>
        <p:spPr>
          <a:xfrm>
            <a:off x="5179083" y="4233716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80958E-66EE-4B4F-A76D-B74D87942BA3}"/>
              </a:ext>
            </a:extLst>
          </p:cNvPr>
          <p:cNvSpPr/>
          <p:nvPr/>
        </p:nvSpPr>
        <p:spPr>
          <a:xfrm>
            <a:off x="6785456" y="3549109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A8D741-2734-404B-8439-22274B72397A}"/>
              </a:ext>
            </a:extLst>
          </p:cNvPr>
          <p:cNvSpPr/>
          <p:nvPr/>
        </p:nvSpPr>
        <p:spPr>
          <a:xfrm>
            <a:off x="8395212" y="3549109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EE00F99D-37B2-4D7A-B0F7-7B7DC60897F1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 flipV="1">
            <a:off x="4692013" y="3203171"/>
            <a:ext cx="492153" cy="6846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5E73390-6034-42E5-B25C-5005052A7EAE}"/>
              </a:ext>
            </a:extLst>
          </p:cNvPr>
          <p:cNvCxnSpPr>
            <a:stCxn id="45" idx="3"/>
            <a:endCxn id="47" idx="1"/>
          </p:cNvCxnSpPr>
          <p:nvPr/>
        </p:nvCxnSpPr>
        <p:spPr>
          <a:xfrm>
            <a:off x="4692013" y="3887778"/>
            <a:ext cx="487070" cy="6930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7A23BAC0-92EA-41BD-8725-A33C6C25A824}"/>
              </a:ext>
            </a:extLst>
          </p:cNvPr>
          <p:cNvCxnSpPr>
            <a:stCxn id="46" idx="3"/>
            <a:endCxn id="48" idx="1"/>
          </p:cNvCxnSpPr>
          <p:nvPr/>
        </p:nvCxnSpPr>
        <p:spPr>
          <a:xfrm>
            <a:off x="6310233" y="3203171"/>
            <a:ext cx="475223" cy="6930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96B91B8D-0428-4948-AFCE-EC761C745E92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 flipV="1">
            <a:off x="6305150" y="3896243"/>
            <a:ext cx="480306" cy="6846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5111395-04DC-4933-8546-C281826CC05A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7911523" y="3896243"/>
            <a:ext cx="483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E834178-39E3-4B76-B4FB-03AB8855D201}"/>
              </a:ext>
            </a:extLst>
          </p:cNvPr>
          <p:cNvSpPr txBox="1"/>
          <p:nvPr/>
        </p:nvSpPr>
        <p:spPr>
          <a:xfrm>
            <a:off x="3855507" y="3171312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Alex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4DB04B-67D1-42D3-AFAA-C122DECC0E63}"/>
              </a:ext>
            </a:extLst>
          </p:cNvPr>
          <p:cNvSpPr txBox="1"/>
          <p:nvPr/>
        </p:nvSpPr>
        <p:spPr>
          <a:xfrm>
            <a:off x="5427396" y="2491725"/>
            <a:ext cx="6351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49E686-1212-41BB-8627-7DFF5DA33E92}"/>
              </a:ext>
            </a:extLst>
          </p:cNvPr>
          <p:cNvSpPr txBox="1"/>
          <p:nvPr/>
        </p:nvSpPr>
        <p:spPr>
          <a:xfrm>
            <a:off x="5468072" y="3864384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Alex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DAB799-CB41-4D2B-AEF9-E85A5747C734}"/>
              </a:ext>
            </a:extLst>
          </p:cNvPr>
          <p:cNvSpPr txBox="1"/>
          <p:nvPr/>
        </p:nvSpPr>
        <p:spPr>
          <a:xfrm>
            <a:off x="8667268" y="3178702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Alex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DC14083-2479-453B-856E-424720E3CFF9}"/>
              </a:ext>
            </a:extLst>
          </p:cNvPr>
          <p:cNvSpPr txBox="1"/>
          <p:nvPr/>
        </p:nvSpPr>
        <p:spPr>
          <a:xfrm>
            <a:off x="7018172" y="3178702"/>
            <a:ext cx="6351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5AEAB-E095-BBA6-4F07-1E8F1D471E04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11.15</a:t>
            </a:r>
          </a:p>
        </p:txBody>
      </p:sp>
    </p:spTree>
    <p:extLst>
      <p:ext uri="{BB962C8B-B14F-4D97-AF65-F5344CB8AC3E}">
        <p14:creationId xmlns:p14="http://schemas.microsoft.com/office/powerpoint/2010/main" val="277713528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A7634E1-C3EB-4F8D-9E48-46F397E5BBA5}"/>
              </a:ext>
            </a:extLst>
          </p:cNvPr>
          <p:cNvSpPr/>
          <p:nvPr/>
        </p:nvSpPr>
        <p:spPr>
          <a:xfrm>
            <a:off x="3832357" y="4113607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12FAEB7-7897-4F3C-ACE6-FDAF3A0BE3C2}"/>
              </a:ext>
            </a:extLst>
          </p:cNvPr>
          <p:cNvSpPr/>
          <p:nvPr/>
        </p:nvSpPr>
        <p:spPr>
          <a:xfrm>
            <a:off x="5450577" y="3429000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50BECD3-F030-4FEE-A6FF-0C48A70ACEA3}"/>
              </a:ext>
            </a:extLst>
          </p:cNvPr>
          <p:cNvSpPr/>
          <p:nvPr/>
        </p:nvSpPr>
        <p:spPr>
          <a:xfrm>
            <a:off x="5445494" y="4806679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38D21C-DFF3-4106-9E64-7DA84A388551}"/>
              </a:ext>
            </a:extLst>
          </p:cNvPr>
          <p:cNvSpPr/>
          <p:nvPr/>
        </p:nvSpPr>
        <p:spPr>
          <a:xfrm>
            <a:off x="7051867" y="4122072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F61566-4515-474B-B474-F6878A61F85F}"/>
              </a:ext>
            </a:extLst>
          </p:cNvPr>
          <p:cNvSpPr/>
          <p:nvPr/>
        </p:nvSpPr>
        <p:spPr>
          <a:xfrm>
            <a:off x="8661623" y="4122072"/>
            <a:ext cx="1126067" cy="694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Day 4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C9ECCBEE-EB1F-4916-830C-2519BFA79171}"/>
              </a:ext>
            </a:extLst>
          </p:cNvPr>
          <p:cNvCxnSpPr>
            <a:stCxn id="66" idx="3"/>
            <a:endCxn id="67" idx="1"/>
          </p:cNvCxnSpPr>
          <p:nvPr/>
        </p:nvCxnSpPr>
        <p:spPr>
          <a:xfrm flipV="1">
            <a:off x="4958424" y="3776134"/>
            <a:ext cx="492153" cy="6846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9C88A8F0-354E-43B2-AC47-56B9CC9DF74D}"/>
              </a:ext>
            </a:extLst>
          </p:cNvPr>
          <p:cNvCxnSpPr>
            <a:stCxn id="66" idx="3"/>
            <a:endCxn id="68" idx="1"/>
          </p:cNvCxnSpPr>
          <p:nvPr/>
        </p:nvCxnSpPr>
        <p:spPr>
          <a:xfrm>
            <a:off x="4958424" y="4460741"/>
            <a:ext cx="487070" cy="6930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A3A011F2-F229-486C-A92F-3A9EA9D75801}"/>
              </a:ext>
            </a:extLst>
          </p:cNvPr>
          <p:cNvCxnSpPr>
            <a:stCxn id="67" idx="3"/>
            <a:endCxn id="69" idx="1"/>
          </p:cNvCxnSpPr>
          <p:nvPr/>
        </p:nvCxnSpPr>
        <p:spPr>
          <a:xfrm>
            <a:off x="6576644" y="3776134"/>
            <a:ext cx="475223" cy="6930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02C61AD5-7825-44F0-8995-724BE041180A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 flipV="1">
            <a:off x="6571561" y="4469206"/>
            <a:ext cx="480306" cy="6846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A480369-C94C-4632-BA5D-30D1D85BF654}"/>
              </a:ext>
            </a:extLst>
          </p:cNvPr>
          <p:cNvCxnSpPr>
            <a:stCxn id="69" idx="3"/>
            <a:endCxn id="70" idx="1"/>
          </p:cNvCxnSpPr>
          <p:nvPr/>
        </p:nvCxnSpPr>
        <p:spPr>
          <a:xfrm>
            <a:off x="8177934" y="4469206"/>
            <a:ext cx="483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7898750-9E94-4BBF-A386-28A167DE213F}"/>
              </a:ext>
            </a:extLst>
          </p:cNvPr>
          <p:cNvSpPr txBox="1"/>
          <p:nvPr/>
        </p:nvSpPr>
        <p:spPr>
          <a:xfrm>
            <a:off x="4121918" y="3744275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Alex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7D042B-144F-488D-8DAB-881BD0D14DE4}"/>
              </a:ext>
            </a:extLst>
          </p:cNvPr>
          <p:cNvSpPr txBox="1"/>
          <p:nvPr/>
        </p:nvSpPr>
        <p:spPr>
          <a:xfrm>
            <a:off x="5693807" y="3064688"/>
            <a:ext cx="6351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8DB743-01A9-4EDB-8FFD-EBA7FA3FDBD9}"/>
              </a:ext>
            </a:extLst>
          </p:cNvPr>
          <p:cNvSpPr txBox="1"/>
          <p:nvPr/>
        </p:nvSpPr>
        <p:spPr>
          <a:xfrm>
            <a:off x="5734483" y="4437347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Alex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950A054-5592-4A6D-8493-361AADB7F163}"/>
              </a:ext>
            </a:extLst>
          </p:cNvPr>
          <p:cNvSpPr txBox="1"/>
          <p:nvPr/>
        </p:nvSpPr>
        <p:spPr>
          <a:xfrm>
            <a:off x="8933679" y="3751665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Alex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82D33F1-2B4D-4395-A6E0-E8E83C36A47F}"/>
              </a:ext>
            </a:extLst>
          </p:cNvPr>
          <p:cNvSpPr txBox="1"/>
          <p:nvPr/>
        </p:nvSpPr>
        <p:spPr>
          <a:xfrm>
            <a:off x="7284583" y="3751665"/>
            <a:ext cx="6351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8AEA2-DC60-2C65-5074-9AAAD8F4B88B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11.16</a:t>
            </a:r>
          </a:p>
        </p:txBody>
      </p:sp>
    </p:spTree>
    <p:extLst>
      <p:ext uri="{BB962C8B-B14F-4D97-AF65-F5344CB8AC3E}">
        <p14:creationId xmlns:p14="http://schemas.microsoft.com/office/powerpoint/2010/main" val="41302612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BD13784-6BAB-4538-9293-6FF8C33E8FA9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2160588"/>
            <a:ext cx="5629275" cy="3048000"/>
            <a:chOff x="1250" y="1728"/>
            <a:chExt cx="3546" cy="19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8CB13190-AFEF-478C-B2CE-7EAFD21C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2448"/>
              <a:ext cx="816" cy="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Planning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and</a:t>
              </a:r>
              <a:b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organizing</a:t>
              </a:r>
              <a:endPara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93E45C3-0985-4B93-83FB-795D4BDB6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1728"/>
              <a:ext cx="816" cy="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Defining </a:t>
              </a:r>
              <a:b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 goal</a:t>
              </a:r>
              <a:endPara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B29F96B-0304-4EBA-A92C-75D67EE89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352"/>
              <a:ext cx="816" cy="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Monitoring </a:t>
              </a:r>
              <a:b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and controlling</a:t>
              </a:r>
              <a:endPara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84EEA87C-78A1-411C-B28A-BDEF57B5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3168"/>
              <a:ext cx="816" cy="4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Execution</a:t>
              </a:r>
            </a:p>
          </p:txBody>
        </p:sp>
        <p:cxnSp>
          <p:nvCxnSpPr>
            <p:cNvPr id="7" name="AutoShape 9">
              <a:extLst>
                <a:ext uri="{FF2B5EF4-FFF2-40B4-BE49-F238E27FC236}">
                  <a16:creationId xmlns:a16="http://schemas.microsoft.com/office/drawing/2014/main" id="{C6E8CD2A-E5D8-41CD-8837-A8CAE9194377}"/>
                </a:ext>
              </a:extLst>
            </p:cNvPr>
            <p:cNvCxnSpPr>
              <a:cxnSpLocks noChangeShapeType="1"/>
              <a:endCxn id="5" idx="2"/>
            </p:cNvCxnSpPr>
            <p:nvPr/>
          </p:nvCxnSpPr>
          <p:spPr bwMode="auto">
            <a:xfrm flipV="1">
              <a:off x="3208" y="2832"/>
              <a:ext cx="648" cy="494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0">
              <a:extLst>
                <a:ext uri="{FF2B5EF4-FFF2-40B4-BE49-F238E27FC236}">
                  <a16:creationId xmlns:a16="http://schemas.microsoft.com/office/drawing/2014/main" id="{4B6190ED-B43C-4AEC-9EA4-72F57B424CAA}"/>
                </a:ext>
              </a:extLst>
            </p:cNvPr>
            <p:cNvCxnSpPr>
              <a:cxnSpLocks noChangeShapeType="1"/>
              <a:stCxn id="5" idx="0"/>
              <a:endCxn id="4" idx="3"/>
            </p:cNvCxnSpPr>
            <p:nvPr/>
          </p:nvCxnSpPr>
          <p:spPr bwMode="auto">
            <a:xfrm rot="5400000" flipH="1">
              <a:off x="3340" y="1836"/>
              <a:ext cx="384" cy="648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1">
              <a:extLst>
                <a:ext uri="{FF2B5EF4-FFF2-40B4-BE49-F238E27FC236}">
                  <a16:creationId xmlns:a16="http://schemas.microsoft.com/office/drawing/2014/main" id="{F33EEF7F-6745-4805-9C49-10AE1EC62584}"/>
                </a:ext>
              </a:extLst>
            </p:cNvPr>
            <p:cNvCxnSpPr>
              <a:cxnSpLocks noChangeShapeType="1"/>
              <a:stCxn id="4" idx="1"/>
              <a:endCxn id="3" idx="0"/>
            </p:cNvCxnSpPr>
            <p:nvPr/>
          </p:nvCxnSpPr>
          <p:spPr bwMode="auto">
            <a:xfrm rot="10800000" flipV="1">
              <a:off x="1744" y="1968"/>
              <a:ext cx="648" cy="480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2">
              <a:extLst>
                <a:ext uri="{FF2B5EF4-FFF2-40B4-BE49-F238E27FC236}">
                  <a16:creationId xmlns:a16="http://schemas.microsoft.com/office/drawing/2014/main" id="{C3E815D2-7B5E-46FA-B0F8-8FC5E368D346}"/>
                </a:ext>
              </a:extLst>
            </p:cNvPr>
            <p:cNvCxnSpPr>
              <a:cxnSpLocks noChangeShapeType="1"/>
              <a:stCxn id="3" idx="2"/>
            </p:cNvCxnSpPr>
            <p:nvPr/>
          </p:nvCxnSpPr>
          <p:spPr bwMode="auto">
            <a:xfrm rot="16200000" flipH="1">
              <a:off x="1866" y="2806"/>
              <a:ext cx="401" cy="646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13">
              <a:extLst>
                <a:ext uri="{FF2B5EF4-FFF2-40B4-BE49-F238E27FC236}">
                  <a16:creationId xmlns:a16="http://schemas.microsoft.com/office/drawing/2014/main" id="{87694B8D-E49B-43AF-8F71-F657802F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342"/>
              <a:ext cx="672" cy="144"/>
            </a:xfrm>
            <a:prstGeom prst="rightArrow">
              <a:avLst>
                <a:gd name="adj1" fmla="val 50000"/>
                <a:gd name="adj2" fmla="val 116667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EA9F0D25-0597-44A5-B3CB-FB4367757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3326"/>
              <a:ext cx="3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Input</a:t>
              </a:r>
              <a:endParaRPr kumimoji="0" lang="en-US" altLang="nb-NO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AutoShape 15">
              <a:extLst>
                <a:ext uri="{FF2B5EF4-FFF2-40B4-BE49-F238E27FC236}">
                  <a16:creationId xmlns:a16="http://schemas.microsoft.com/office/drawing/2014/main" id="{235777D9-58F1-41E8-B900-9553A33F9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3349"/>
              <a:ext cx="672" cy="144"/>
            </a:xfrm>
            <a:prstGeom prst="rightArrow">
              <a:avLst>
                <a:gd name="adj1" fmla="val 50000"/>
                <a:gd name="adj2" fmla="val 116667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FF6088CE-4A6E-46B1-AF8D-89C1CF887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3331"/>
              <a:ext cx="4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Results</a:t>
              </a:r>
              <a:endParaRPr kumimoji="0" lang="en-US" altLang="nb-NO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24D58A1C-6757-4CDD-ADC1-264ADFD85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0" y="1837"/>
              <a:ext cx="110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 Measure deviation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 Corrective actions</a:t>
              </a:r>
              <a:endParaRPr kumimoji="0" lang="en-US" altLang="nb-NO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21">
            <a:extLst>
              <a:ext uri="{FF2B5EF4-FFF2-40B4-BE49-F238E27FC236}">
                <a16:creationId xmlns:a16="http://schemas.microsoft.com/office/drawing/2014/main" id="{221578B8-2519-411D-BBCD-557E39A4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18669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95303A45-24CD-471A-9CFE-BF2AC397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083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261304B6-8B7B-477E-809A-8107BA7A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847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C9909D66-312B-402D-8805-4FB3BEBC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3797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1EBEB25-6FD7-4732-B812-E7DBC7AC7B42}"/>
              </a:ext>
            </a:extLst>
          </p:cNvPr>
          <p:cNvSpPr/>
          <p:nvPr/>
        </p:nvSpPr>
        <p:spPr>
          <a:xfrm rot="21290958">
            <a:off x="3358836" y="3340102"/>
            <a:ext cx="2027976" cy="217910"/>
          </a:xfrm>
          <a:custGeom>
            <a:avLst/>
            <a:gdLst>
              <a:gd name="connsiteX0" fmla="*/ 2027976 w 2027976"/>
              <a:gd name="connsiteY0" fmla="*/ 217910 h 217910"/>
              <a:gd name="connsiteX1" fmla="*/ 1358019 w 2027976"/>
              <a:gd name="connsiteY1" fmla="*/ 23939 h 217910"/>
              <a:gd name="connsiteX2" fmla="*/ 796705 w 2027976"/>
              <a:gd name="connsiteY2" fmla="*/ 13730 h 217910"/>
              <a:gd name="connsiteX3" fmla="*/ 235390 w 2027976"/>
              <a:gd name="connsiteY3" fmla="*/ 120924 h 217910"/>
              <a:gd name="connsiteX4" fmla="*/ 0 w 2027976"/>
              <a:gd name="connsiteY4" fmla="*/ 171969 h 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976" h="217910" extrusionOk="0">
                <a:moveTo>
                  <a:pt x="2027976" y="217910"/>
                </a:moveTo>
                <a:cubicBezTo>
                  <a:pt x="1798838" y="113601"/>
                  <a:pt x="1585200" y="75666"/>
                  <a:pt x="1358019" y="23939"/>
                </a:cubicBezTo>
                <a:cubicBezTo>
                  <a:pt x="1128991" y="-19097"/>
                  <a:pt x="989135" y="-21107"/>
                  <a:pt x="796705" y="13730"/>
                </a:cubicBezTo>
                <a:cubicBezTo>
                  <a:pt x="618089" y="24283"/>
                  <a:pt x="361026" y="112764"/>
                  <a:pt x="235390" y="120924"/>
                </a:cubicBezTo>
                <a:cubicBezTo>
                  <a:pt x="101395" y="151274"/>
                  <a:pt x="53611" y="157603"/>
                  <a:pt x="0" y="17196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2027976 w 2027976"/>
                      <a:gd name="connsiteY0" fmla="*/ 386491 h 386491"/>
                      <a:gd name="connsiteX1" fmla="*/ 1358019 w 2027976"/>
                      <a:gd name="connsiteY1" fmla="*/ 42459 h 386491"/>
                      <a:gd name="connsiteX2" fmla="*/ 796705 w 2027976"/>
                      <a:gd name="connsiteY2" fmla="*/ 24352 h 386491"/>
                      <a:gd name="connsiteX3" fmla="*/ 235390 w 2027976"/>
                      <a:gd name="connsiteY3" fmla="*/ 214475 h 386491"/>
                      <a:gd name="connsiteX4" fmla="*/ 0 w 2027976"/>
                      <a:gd name="connsiteY4" fmla="*/ 305010 h 38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7976" h="386491">
                        <a:moveTo>
                          <a:pt x="2027976" y="386491"/>
                        </a:moveTo>
                        <a:cubicBezTo>
                          <a:pt x="1795603" y="244653"/>
                          <a:pt x="1563231" y="102816"/>
                          <a:pt x="1358019" y="42459"/>
                        </a:cubicBezTo>
                        <a:cubicBezTo>
                          <a:pt x="1152807" y="-17898"/>
                          <a:pt x="983810" y="-4317"/>
                          <a:pt x="796705" y="24352"/>
                        </a:cubicBezTo>
                        <a:cubicBezTo>
                          <a:pt x="609600" y="53021"/>
                          <a:pt x="368174" y="167699"/>
                          <a:pt x="235390" y="214475"/>
                        </a:cubicBezTo>
                        <a:cubicBezTo>
                          <a:pt x="102606" y="261251"/>
                          <a:pt x="51303" y="283130"/>
                          <a:pt x="0" y="30501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63C7BF-5462-4B53-9644-D1B8D21B069C}"/>
              </a:ext>
            </a:extLst>
          </p:cNvPr>
          <p:cNvSpPr/>
          <p:nvPr/>
        </p:nvSpPr>
        <p:spPr>
          <a:xfrm rot="19185072">
            <a:off x="4102847" y="3791813"/>
            <a:ext cx="1356866" cy="289144"/>
          </a:xfrm>
          <a:custGeom>
            <a:avLst/>
            <a:gdLst>
              <a:gd name="connsiteX0" fmla="*/ 1356866 w 1356866"/>
              <a:gd name="connsiteY0" fmla="*/ 289144 h 289144"/>
              <a:gd name="connsiteX1" fmla="*/ 908615 w 1356866"/>
              <a:gd name="connsiteY1" fmla="*/ 31764 h 289144"/>
              <a:gd name="connsiteX2" fmla="*/ 533054 w 1356866"/>
              <a:gd name="connsiteY2" fmla="*/ 18218 h 289144"/>
              <a:gd name="connsiteX3" fmla="*/ 157493 w 1356866"/>
              <a:gd name="connsiteY3" fmla="*/ 160454 h 289144"/>
              <a:gd name="connsiteX4" fmla="*/ 0 w 1356866"/>
              <a:gd name="connsiteY4" fmla="*/ 228185 h 28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66" h="289144" extrusionOk="0">
                <a:moveTo>
                  <a:pt x="1356866" y="289144"/>
                </a:moveTo>
                <a:cubicBezTo>
                  <a:pt x="1202861" y="171972"/>
                  <a:pt x="1066645" y="93616"/>
                  <a:pt x="908615" y="31764"/>
                </a:cubicBezTo>
                <a:cubicBezTo>
                  <a:pt x="759682" y="-17788"/>
                  <a:pt x="663214" y="-20667"/>
                  <a:pt x="533054" y="18218"/>
                </a:cubicBezTo>
                <a:cubicBezTo>
                  <a:pt x="423485" y="29343"/>
                  <a:pt x="244754" y="129488"/>
                  <a:pt x="157493" y="160454"/>
                </a:cubicBezTo>
                <a:cubicBezTo>
                  <a:pt x="67552" y="199058"/>
                  <a:pt x="39683" y="207104"/>
                  <a:pt x="0" y="22818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2027976 w 2027976"/>
                      <a:gd name="connsiteY0" fmla="*/ 386491 h 386491"/>
                      <a:gd name="connsiteX1" fmla="*/ 1358019 w 2027976"/>
                      <a:gd name="connsiteY1" fmla="*/ 42459 h 386491"/>
                      <a:gd name="connsiteX2" fmla="*/ 796705 w 2027976"/>
                      <a:gd name="connsiteY2" fmla="*/ 24352 h 386491"/>
                      <a:gd name="connsiteX3" fmla="*/ 235390 w 2027976"/>
                      <a:gd name="connsiteY3" fmla="*/ 214475 h 386491"/>
                      <a:gd name="connsiteX4" fmla="*/ 0 w 2027976"/>
                      <a:gd name="connsiteY4" fmla="*/ 305010 h 38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7976" h="386491">
                        <a:moveTo>
                          <a:pt x="2027976" y="386491"/>
                        </a:moveTo>
                        <a:cubicBezTo>
                          <a:pt x="1795603" y="244653"/>
                          <a:pt x="1563231" y="102816"/>
                          <a:pt x="1358019" y="42459"/>
                        </a:cubicBezTo>
                        <a:cubicBezTo>
                          <a:pt x="1152807" y="-17898"/>
                          <a:pt x="983810" y="-4317"/>
                          <a:pt x="796705" y="24352"/>
                        </a:cubicBezTo>
                        <a:cubicBezTo>
                          <a:pt x="609600" y="53021"/>
                          <a:pt x="368174" y="167699"/>
                          <a:pt x="235390" y="214475"/>
                        </a:cubicBezTo>
                        <a:cubicBezTo>
                          <a:pt x="102606" y="261251"/>
                          <a:pt x="51303" y="283130"/>
                          <a:pt x="0" y="30501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357AF6-594E-400E-9084-211F733317D0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12.1</a:t>
            </a:r>
          </a:p>
        </p:txBody>
      </p:sp>
    </p:spTree>
    <p:extLst>
      <p:ext uri="{BB962C8B-B14F-4D97-AF65-F5344CB8AC3E}">
        <p14:creationId xmlns:p14="http://schemas.microsoft.com/office/powerpoint/2010/main" val="18162305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25958" y="2536478"/>
            <a:ext cx="1070042" cy="1070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0" rIns="36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br>
              <a:rPr kumimoji="0" lang="nb-NO" sz="1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sz="1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</p:txBody>
      </p:sp>
      <p:sp>
        <p:nvSpPr>
          <p:cNvPr id="3" name="Oval 2"/>
          <p:cNvSpPr/>
          <p:nvPr/>
        </p:nvSpPr>
        <p:spPr>
          <a:xfrm>
            <a:off x="6374047" y="1767586"/>
            <a:ext cx="1070042" cy="1070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0" rIns="36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" name="Oval 3"/>
          <p:cNvSpPr/>
          <p:nvPr/>
        </p:nvSpPr>
        <p:spPr>
          <a:xfrm>
            <a:off x="3643417" y="3257137"/>
            <a:ext cx="1070042" cy="1070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0" rIns="36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  <p:sp>
        <p:nvSpPr>
          <p:cNvPr id="5" name="Oval 4"/>
          <p:cNvSpPr/>
          <p:nvPr/>
        </p:nvSpPr>
        <p:spPr>
          <a:xfrm>
            <a:off x="5025958" y="973567"/>
            <a:ext cx="1070042" cy="1070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0" rIns="36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kumimoji="0" lang="nb-N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25958" y="4099389"/>
            <a:ext cx="1070042" cy="1070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0" rIns="36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7" name="Oval 6"/>
          <p:cNvSpPr/>
          <p:nvPr/>
        </p:nvSpPr>
        <p:spPr>
          <a:xfrm>
            <a:off x="6379720" y="3277146"/>
            <a:ext cx="1070042" cy="1070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0" rIns="36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kumimoji="0" lang="nb-N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7869" y="1767586"/>
            <a:ext cx="1070042" cy="1070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0" rIns="36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cxnSp>
        <p:nvCxnSpPr>
          <p:cNvPr id="10" name="Straight Connector 9"/>
          <p:cNvCxnSpPr>
            <a:stCxn id="5" idx="4"/>
            <a:endCxn id="2" idx="0"/>
          </p:cNvCxnSpPr>
          <p:nvPr/>
        </p:nvCxnSpPr>
        <p:spPr>
          <a:xfrm>
            <a:off x="5560979" y="2043609"/>
            <a:ext cx="0" cy="4928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4"/>
            <a:endCxn id="6" idx="0"/>
          </p:cNvCxnSpPr>
          <p:nvPr/>
        </p:nvCxnSpPr>
        <p:spPr>
          <a:xfrm>
            <a:off x="5560979" y="3606520"/>
            <a:ext cx="0" cy="4928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038390" y="2575389"/>
            <a:ext cx="408562" cy="262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670167" y="3328050"/>
            <a:ext cx="416929" cy="25110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18374" y="2500601"/>
            <a:ext cx="416929" cy="25110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35031" y="3312212"/>
            <a:ext cx="408562" cy="2626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18A806-1021-0FC5-E56E-328993E69099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12.2</a:t>
            </a:r>
          </a:p>
        </p:txBody>
      </p:sp>
    </p:spTree>
    <p:extLst>
      <p:ext uri="{BB962C8B-B14F-4D97-AF65-F5344CB8AC3E}">
        <p14:creationId xmlns:p14="http://schemas.microsoft.com/office/powerpoint/2010/main" val="7480285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>
            <a:extLst>
              <a:ext uri="{FF2B5EF4-FFF2-40B4-BE49-F238E27FC236}">
                <a16:creationId xmlns:a16="http://schemas.microsoft.com/office/drawing/2014/main" id="{538DCFFF-85FE-414E-8962-E001E6583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2921" y="2489139"/>
            <a:ext cx="0" cy="2514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7C3ADE86-3150-4B14-A429-7BFE04B8D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2921" y="5003739"/>
            <a:ext cx="45826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8CAE39-CA1C-489B-A71A-9C28CE30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921" y="2870139"/>
            <a:ext cx="777922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81BA189-922B-4AE8-841D-5256A65C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921" y="3022539"/>
            <a:ext cx="777919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AAE9CA7-73F1-4A1B-AC9F-1A8CDE1A8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97" y="3327339"/>
            <a:ext cx="777923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5FA7C39-EE38-4416-B793-4736238C1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98" y="3479739"/>
            <a:ext cx="907578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01CBFAF-F60C-472D-B859-03A76815C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921" y="3784539"/>
            <a:ext cx="990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502D25C-1033-4C4B-BFAD-B5814BDD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701" y="3936939"/>
            <a:ext cx="1064524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7533BB69-7F2F-4915-BCF2-FBE92615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20" y="4317939"/>
            <a:ext cx="1752601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BDBEFA2-8A09-4228-B03A-BAA6AF00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733" y="4470339"/>
            <a:ext cx="1995978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66DD476F-118B-416B-A0B6-5FB2C50A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596" y="2587583"/>
            <a:ext cx="533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4A0C80C8-63FA-45F2-BA1C-D58964D9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596" y="2892383"/>
            <a:ext cx="533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6A377271-8079-44C9-B4C0-43FA5E62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521" y="2522496"/>
            <a:ext cx="8226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Schedule</a:t>
            </a:r>
            <a:endParaRPr lang="en-GB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631940E1-AF60-4D94-9644-9CA938832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396" y="2816183"/>
            <a:ext cx="1250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Actual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progress</a:t>
            </a:r>
            <a:endParaRPr lang="en-GB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A458E7E7-4446-47F3-BBE7-01844667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041" y="5074381"/>
            <a:ext cx="5755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en-GB" altLang="nb-NO" sz="14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13A2E2C5-EBFD-4CE8-BF72-1E8AB3E6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569" y="2378296"/>
            <a:ext cx="8931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Activities</a:t>
            </a:r>
            <a:endParaRPr lang="en-GB" altLang="nb-NO" sz="14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25A679-045D-500A-4E14-94C50575A2CB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12.3</a:t>
            </a:r>
          </a:p>
        </p:txBody>
      </p:sp>
    </p:spTree>
    <p:extLst>
      <p:ext uri="{BB962C8B-B14F-4D97-AF65-F5344CB8AC3E}">
        <p14:creationId xmlns:p14="http://schemas.microsoft.com/office/powerpoint/2010/main" val="2478150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roup 8">
            <a:extLst>
              <a:ext uri="{FF2B5EF4-FFF2-40B4-BE49-F238E27FC236}">
                <a16:creationId xmlns:a16="http://schemas.microsoft.com/office/drawing/2014/main" id="{AE0A9E2E-A757-4D6F-B280-432345F6C5CB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3354389"/>
            <a:ext cx="266700" cy="200025"/>
            <a:chOff x="1452" y="2113"/>
            <a:chExt cx="168" cy="126"/>
          </a:xfrm>
        </p:grpSpPr>
        <p:sp>
          <p:nvSpPr>
            <p:cNvPr id="5126" name="Rectangle 6">
              <a:extLst>
                <a:ext uri="{FF2B5EF4-FFF2-40B4-BE49-F238E27FC236}">
                  <a16:creationId xmlns:a16="http://schemas.microsoft.com/office/drawing/2014/main" id="{F9D06BAF-ED7D-4FA2-A19B-626A5A1F5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2113"/>
              <a:ext cx="168" cy="12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7" name="Rectangle 7">
              <a:extLst>
                <a:ext uri="{FF2B5EF4-FFF2-40B4-BE49-F238E27FC236}">
                  <a16:creationId xmlns:a16="http://schemas.microsoft.com/office/drawing/2014/main" id="{B648FDC6-46A7-445F-A649-993376DC5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2113"/>
              <a:ext cx="168" cy="12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E83BB29E-A4B6-4258-99D1-D08E7659CF02}"/>
              </a:ext>
            </a:extLst>
          </p:cNvPr>
          <p:cNvGrpSpPr>
            <a:grpSpLocks/>
          </p:cNvGrpSpPr>
          <p:nvPr/>
        </p:nvGrpSpPr>
        <p:grpSpPr bwMode="auto">
          <a:xfrm>
            <a:off x="4095750" y="3287713"/>
            <a:ext cx="266700" cy="266700"/>
            <a:chOff x="1620" y="2071"/>
            <a:chExt cx="168" cy="168"/>
          </a:xfrm>
        </p:grpSpPr>
        <p:sp>
          <p:nvSpPr>
            <p:cNvPr id="5129" name="Rectangle 9">
              <a:extLst>
                <a:ext uri="{FF2B5EF4-FFF2-40B4-BE49-F238E27FC236}">
                  <a16:creationId xmlns:a16="http://schemas.microsoft.com/office/drawing/2014/main" id="{BFEC6150-7FA8-403F-B40E-D29D3CC1A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2071"/>
              <a:ext cx="168" cy="16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id="{016C4809-9CA5-4868-99A6-3D0100479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2071"/>
              <a:ext cx="168" cy="168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540E0A91-B0A8-46D0-A1E7-CDAE738F447F}"/>
              </a:ext>
            </a:extLst>
          </p:cNvPr>
          <p:cNvGrpSpPr>
            <a:grpSpLocks/>
          </p:cNvGrpSpPr>
          <p:nvPr/>
        </p:nvGrpSpPr>
        <p:grpSpPr bwMode="auto">
          <a:xfrm>
            <a:off x="4362450" y="3154363"/>
            <a:ext cx="266700" cy="400050"/>
            <a:chOff x="1788" y="1987"/>
            <a:chExt cx="168" cy="252"/>
          </a:xfrm>
        </p:grpSpPr>
        <p:sp>
          <p:nvSpPr>
            <p:cNvPr id="5132" name="Rectangle 12">
              <a:extLst>
                <a:ext uri="{FF2B5EF4-FFF2-40B4-BE49-F238E27FC236}">
                  <a16:creationId xmlns:a16="http://schemas.microsoft.com/office/drawing/2014/main" id="{567528DE-AE69-4664-AB6C-A02221EC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1987"/>
              <a:ext cx="168" cy="25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5F69C07F-7767-4332-9714-0BD90BA69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1987"/>
              <a:ext cx="168" cy="252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37" name="Group 17">
            <a:extLst>
              <a:ext uri="{FF2B5EF4-FFF2-40B4-BE49-F238E27FC236}">
                <a16:creationId xmlns:a16="http://schemas.microsoft.com/office/drawing/2014/main" id="{D2C7E692-3C19-4B5B-B0DA-FC7FB6E8ED69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2886075"/>
            <a:ext cx="268288" cy="668338"/>
            <a:chOff x="1956" y="1818"/>
            <a:chExt cx="169" cy="421"/>
          </a:xfrm>
        </p:grpSpPr>
        <p:sp>
          <p:nvSpPr>
            <p:cNvPr id="5135" name="Rectangle 15">
              <a:extLst>
                <a:ext uri="{FF2B5EF4-FFF2-40B4-BE49-F238E27FC236}">
                  <a16:creationId xmlns:a16="http://schemas.microsoft.com/office/drawing/2014/main" id="{FE6B74BC-4C2E-46F2-8B24-82C456C75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818"/>
              <a:ext cx="169" cy="42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6" name="Rectangle 16">
              <a:extLst>
                <a:ext uri="{FF2B5EF4-FFF2-40B4-BE49-F238E27FC236}">
                  <a16:creationId xmlns:a16="http://schemas.microsoft.com/office/drawing/2014/main" id="{82CEF318-7024-474F-AA73-A60AC0C7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818"/>
              <a:ext cx="169" cy="421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A893730D-98F8-42E0-829D-3613A458B7FA}"/>
              </a:ext>
            </a:extLst>
          </p:cNvPr>
          <p:cNvGrpSpPr>
            <a:grpSpLocks/>
          </p:cNvGrpSpPr>
          <p:nvPr/>
        </p:nvGrpSpPr>
        <p:grpSpPr bwMode="auto">
          <a:xfrm>
            <a:off x="4897438" y="2552701"/>
            <a:ext cx="266700" cy="1001713"/>
            <a:chOff x="2125" y="1608"/>
            <a:chExt cx="168" cy="631"/>
          </a:xfrm>
        </p:grpSpPr>
        <p:sp>
          <p:nvSpPr>
            <p:cNvPr id="5138" name="Rectangle 18">
              <a:extLst>
                <a:ext uri="{FF2B5EF4-FFF2-40B4-BE49-F238E27FC236}">
                  <a16:creationId xmlns:a16="http://schemas.microsoft.com/office/drawing/2014/main" id="{CBD296E3-D0C9-4C94-BC9F-1EA0131A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1608"/>
              <a:ext cx="168" cy="63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9" name="Rectangle 19">
              <a:extLst>
                <a:ext uri="{FF2B5EF4-FFF2-40B4-BE49-F238E27FC236}">
                  <a16:creationId xmlns:a16="http://schemas.microsoft.com/office/drawing/2014/main" id="{9CEF63F3-675B-4A4B-9B36-96AB359B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1608"/>
              <a:ext cx="168" cy="631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43" name="Group 23">
            <a:extLst>
              <a:ext uri="{FF2B5EF4-FFF2-40B4-BE49-F238E27FC236}">
                <a16:creationId xmlns:a16="http://schemas.microsoft.com/office/drawing/2014/main" id="{3EC7F29A-EB9E-476D-B327-10EDB72D26AD}"/>
              </a:ext>
            </a:extLst>
          </p:cNvPr>
          <p:cNvGrpSpPr>
            <a:grpSpLocks/>
          </p:cNvGrpSpPr>
          <p:nvPr/>
        </p:nvGrpSpPr>
        <p:grpSpPr bwMode="auto">
          <a:xfrm>
            <a:off x="5164138" y="2219325"/>
            <a:ext cx="266700" cy="1335088"/>
            <a:chOff x="2293" y="1398"/>
            <a:chExt cx="168" cy="841"/>
          </a:xfrm>
        </p:grpSpPr>
        <p:sp>
          <p:nvSpPr>
            <p:cNvPr id="5141" name="Rectangle 21">
              <a:extLst>
                <a:ext uri="{FF2B5EF4-FFF2-40B4-BE49-F238E27FC236}">
                  <a16:creationId xmlns:a16="http://schemas.microsoft.com/office/drawing/2014/main" id="{7AC82ABD-34B3-454C-B594-4B46DA053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398"/>
              <a:ext cx="168" cy="84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2" name="Rectangle 22">
              <a:extLst>
                <a:ext uri="{FF2B5EF4-FFF2-40B4-BE49-F238E27FC236}">
                  <a16:creationId xmlns:a16="http://schemas.microsoft.com/office/drawing/2014/main" id="{F5163780-5FC7-4FB6-9F1E-238430CD6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398"/>
              <a:ext cx="168" cy="841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46" name="Group 26">
            <a:extLst>
              <a:ext uri="{FF2B5EF4-FFF2-40B4-BE49-F238E27FC236}">
                <a16:creationId xmlns:a16="http://schemas.microsoft.com/office/drawing/2014/main" id="{920C6B6F-1307-4050-B81A-6E1C04587E2C}"/>
              </a:ext>
            </a:extLst>
          </p:cNvPr>
          <p:cNvGrpSpPr>
            <a:grpSpLocks/>
          </p:cNvGrpSpPr>
          <p:nvPr/>
        </p:nvGrpSpPr>
        <p:grpSpPr bwMode="auto">
          <a:xfrm>
            <a:off x="5430838" y="1952625"/>
            <a:ext cx="266700" cy="1601788"/>
            <a:chOff x="2461" y="1230"/>
            <a:chExt cx="168" cy="1009"/>
          </a:xfrm>
        </p:grpSpPr>
        <p:sp>
          <p:nvSpPr>
            <p:cNvPr id="5144" name="Rectangle 24">
              <a:extLst>
                <a:ext uri="{FF2B5EF4-FFF2-40B4-BE49-F238E27FC236}">
                  <a16:creationId xmlns:a16="http://schemas.microsoft.com/office/drawing/2014/main" id="{F0BB4711-7A29-4E67-B5EB-1E322A709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230"/>
              <a:ext cx="168" cy="100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5" name="Rectangle 25">
              <a:extLst>
                <a:ext uri="{FF2B5EF4-FFF2-40B4-BE49-F238E27FC236}">
                  <a16:creationId xmlns:a16="http://schemas.microsoft.com/office/drawing/2014/main" id="{45CDFC9A-4D5E-473C-8FAF-4193F060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230"/>
              <a:ext cx="168" cy="1009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49" name="Group 29">
            <a:extLst>
              <a:ext uri="{FF2B5EF4-FFF2-40B4-BE49-F238E27FC236}">
                <a16:creationId xmlns:a16="http://schemas.microsoft.com/office/drawing/2014/main" id="{B003547B-29C7-4EDC-938F-9AA6E71B00D7}"/>
              </a:ext>
            </a:extLst>
          </p:cNvPr>
          <p:cNvGrpSpPr>
            <a:grpSpLocks/>
          </p:cNvGrpSpPr>
          <p:nvPr/>
        </p:nvGrpSpPr>
        <p:grpSpPr bwMode="auto">
          <a:xfrm>
            <a:off x="5697538" y="2152651"/>
            <a:ext cx="266700" cy="1401763"/>
            <a:chOff x="2629" y="1356"/>
            <a:chExt cx="168" cy="883"/>
          </a:xfrm>
        </p:grpSpPr>
        <p:sp>
          <p:nvSpPr>
            <p:cNvPr id="5147" name="Rectangle 27">
              <a:extLst>
                <a:ext uri="{FF2B5EF4-FFF2-40B4-BE49-F238E27FC236}">
                  <a16:creationId xmlns:a16="http://schemas.microsoft.com/office/drawing/2014/main" id="{F8605B1F-4DF0-434E-9D04-5E5982E6D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356"/>
              <a:ext cx="168" cy="88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48" name="Rectangle 28">
              <a:extLst>
                <a:ext uri="{FF2B5EF4-FFF2-40B4-BE49-F238E27FC236}">
                  <a16:creationId xmlns:a16="http://schemas.microsoft.com/office/drawing/2014/main" id="{BAF34D48-720F-4DDC-8B70-7FAA8707E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356"/>
              <a:ext cx="168" cy="883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2" name="Group 32">
            <a:extLst>
              <a:ext uri="{FF2B5EF4-FFF2-40B4-BE49-F238E27FC236}">
                <a16:creationId xmlns:a16="http://schemas.microsoft.com/office/drawing/2014/main" id="{1549B961-1C29-4973-B36A-C534FC46AEA9}"/>
              </a:ext>
            </a:extLst>
          </p:cNvPr>
          <p:cNvGrpSpPr>
            <a:grpSpLocks/>
          </p:cNvGrpSpPr>
          <p:nvPr/>
        </p:nvGrpSpPr>
        <p:grpSpPr bwMode="auto">
          <a:xfrm>
            <a:off x="5964238" y="2286001"/>
            <a:ext cx="266700" cy="1268413"/>
            <a:chOff x="2797" y="1440"/>
            <a:chExt cx="168" cy="799"/>
          </a:xfrm>
        </p:grpSpPr>
        <p:sp>
          <p:nvSpPr>
            <p:cNvPr id="5150" name="Rectangle 30">
              <a:extLst>
                <a:ext uri="{FF2B5EF4-FFF2-40B4-BE49-F238E27FC236}">
                  <a16:creationId xmlns:a16="http://schemas.microsoft.com/office/drawing/2014/main" id="{9E95E689-4E57-483B-8A78-0CB80D2C9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440"/>
              <a:ext cx="168" cy="79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1" name="Rectangle 31">
              <a:extLst>
                <a:ext uri="{FF2B5EF4-FFF2-40B4-BE49-F238E27FC236}">
                  <a16:creationId xmlns:a16="http://schemas.microsoft.com/office/drawing/2014/main" id="{AA3DD46B-CB5E-448D-B552-5C8E8B017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440"/>
              <a:ext cx="168" cy="799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5" name="Group 35">
            <a:extLst>
              <a:ext uri="{FF2B5EF4-FFF2-40B4-BE49-F238E27FC236}">
                <a16:creationId xmlns:a16="http://schemas.microsoft.com/office/drawing/2014/main" id="{B039AAC3-2FCC-40D5-A142-4DA132F21374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2619375"/>
            <a:ext cx="266700" cy="935038"/>
            <a:chOff x="2965" y="1650"/>
            <a:chExt cx="168" cy="589"/>
          </a:xfrm>
        </p:grpSpPr>
        <p:sp>
          <p:nvSpPr>
            <p:cNvPr id="5153" name="Rectangle 33">
              <a:extLst>
                <a:ext uri="{FF2B5EF4-FFF2-40B4-BE49-F238E27FC236}">
                  <a16:creationId xmlns:a16="http://schemas.microsoft.com/office/drawing/2014/main" id="{0DEE760C-0E73-4772-8DE7-F0C8FF6FE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650"/>
              <a:ext cx="168" cy="58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4" name="Rectangle 34">
              <a:extLst>
                <a:ext uri="{FF2B5EF4-FFF2-40B4-BE49-F238E27FC236}">
                  <a16:creationId xmlns:a16="http://schemas.microsoft.com/office/drawing/2014/main" id="{F4688A30-F03F-40B7-AD3D-57E73B469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650"/>
              <a:ext cx="168" cy="589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8" name="Group 38">
            <a:extLst>
              <a:ext uri="{FF2B5EF4-FFF2-40B4-BE49-F238E27FC236}">
                <a16:creationId xmlns:a16="http://schemas.microsoft.com/office/drawing/2014/main" id="{443DCA8E-ECB6-4A56-A57B-6F3B16A48FAA}"/>
              </a:ext>
            </a:extLst>
          </p:cNvPr>
          <p:cNvGrpSpPr>
            <a:grpSpLocks/>
          </p:cNvGrpSpPr>
          <p:nvPr/>
        </p:nvGrpSpPr>
        <p:grpSpPr bwMode="auto">
          <a:xfrm>
            <a:off x="6497639" y="3087689"/>
            <a:ext cx="269875" cy="466725"/>
            <a:chOff x="3133" y="1945"/>
            <a:chExt cx="169" cy="294"/>
          </a:xfrm>
        </p:grpSpPr>
        <p:sp>
          <p:nvSpPr>
            <p:cNvPr id="5156" name="Rectangle 36">
              <a:extLst>
                <a:ext uri="{FF2B5EF4-FFF2-40B4-BE49-F238E27FC236}">
                  <a16:creationId xmlns:a16="http://schemas.microsoft.com/office/drawing/2014/main" id="{614570AE-227C-4B81-94B0-EEEDF041B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945"/>
              <a:ext cx="169" cy="29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57" name="Rectangle 37">
              <a:extLst>
                <a:ext uri="{FF2B5EF4-FFF2-40B4-BE49-F238E27FC236}">
                  <a16:creationId xmlns:a16="http://schemas.microsoft.com/office/drawing/2014/main" id="{EC95A648-0206-40BA-AF99-3EF8F8E03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945"/>
              <a:ext cx="169" cy="294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61" name="Group 41">
            <a:extLst>
              <a:ext uri="{FF2B5EF4-FFF2-40B4-BE49-F238E27FC236}">
                <a16:creationId xmlns:a16="http://schemas.microsoft.com/office/drawing/2014/main" id="{5D64F15B-9779-4ED4-BBD3-7F4813F9561A}"/>
              </a:ext>
            </a:extLst>
          </p:cNvPr>
          <p:cNvGrpSpPr>
            <a:grpSpLocks/>
          </p:cNvGrpSpPr>
          <p:nvPr/>
        </p:nvGrpSpPr>
        <p:grpSpPr bwMode="auto">
          <a:xfrm>
            <a:off x="6767513" y="3287713"/>
            <a:ext cx="266700" cy="266700"/>
            <a:chOff x="3302" y="2071"/>
            <a:chExt cx="168" cy="168"/>
          </a:xfrm>
        </p:grpSpPr>
        <p:sp>
          <p:nvSpPr>
            <p:cNvPr id="5159" name="Rectangle 39">
              <a:extLst>
                <a:ext uri="{FF2B5EF4-FFF2-40B4-BE49-F238E27FC236}">
                  <a16:creationId xmlns:a16="http://schemas.microsoft.com/office/drawing/2014/main" id="{032473B6-8514-4104-BFC1-28AD6F7BE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071"/>
              <a:ext cx="168" cy="16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0" name="Rectangle 40">
              <a:extLst>
                <a:ext uri="{FF2B5EF4-FFF2-40B4-BE49-F238E27FC236}">
                  <a16:creationId xmlns:a16="http://schemas.microsoft.com/office/drawing/2014/main" id="{14163979-E870-4CA1-9281-5413407B5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071"/>
              <a:ext cx="168" cy="168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64" name="Group 44">
            <a:extLst>
              <a:ext uri="{FF2B5EF4-FFF2-40B4-BE49-F238E27FC236}">
                <a16:creationId xmlns:a16="http://schemas.microsoft.com/office/drawing/2014/main" id="{F1EEF144-5552-4441-97CA-7E7C61433423}"/>
              </a:ext>
            </a:extLst>
          </p:cNvPr>
          <p:cNvGrpSpPr>
            <a:grpSpLocks/>
          </p:cNvGrpSpPr>
          <p:nvPr/>
        </p:nvGrpSpPr>
        <p:grpSpPr bwMode="auto">
          <a:xfrm>
            <a:off x="7034213" y="3421063"/>
            <a:ext cx="266700" cy="133350"/>
            <a:chOff x="3470" y="2155"/>
            <a:chExt cx="168" cy="84"/>
          </a:xfrm>
        </p:grpSpPr>
        <p:sp>
          <p:nvSpPr>
            <p:cNvPr id="5162" name="Rectangle 42">
              <a:extLst>
                <a:ext uri="{FF2B5EF4-FFF2-40B4-BE49-F238E27FC236}">
                  <a16:creationId xmlns:a16="http://schemas.microsoft.com/office/drawing/2014/main" id="{D2EE7B58-6227-4895-BE5B-4234266FD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168" cy="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63" name="Rectangle 43">
              <a:extLst>
                <a:ext uri="{FF2B5EF4-FFF2-40B4-BE49-F238E27FC236}">
                  <a16:creationId xmlns:a16="http://schemas.microsoft.com/office/drawing/2014/main" id="{C8887730-37BA-48D7-85DE-CA9B17BB7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168" cy="84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67" name="Freeform 47">
            <a:extLst>
              <a:ext uri="{FF2B5EF4-FFF2-40B4-BE49-F238E27FC236}">
                <a16:creationId xmlns:a16="http://schemas.microsoft.com/office/drawing/2014/main" id="{7106D647-60D3-45DD-8AB5-88A918FC620F}"/>
              </a:ext>
            </a:extLst>
          </p:cNvPr>
          <p:cNvSpPr>
            <a:spLocks/>
          </p:cNvSpPr>
          <p:nvPr/>
        </p:nvSpPr>
        <p:spPr bwMode="auto">
          <a:xfrm>
            <a:off x="3829051" y="3821113"/>
            <a:ext cx="3636963" cy="2068512"/>
          </a:xfrm>
          <a:custGeom>
            <a:avLst/>
            <a:gdLst>
              <a:gd name="T0" fmla="*/ 0 w 2291"/>
              <a:gd name="T1" fmla="*/ 1303 h 1303"/>
              <a:gd name="T2" fmla="*/ 410 w 2291"/>
              <a:gd name="T3" fmla="*/ 1132 h 1303"/>
              <a:gd name="T4" fmla="*/ 772 w 2291"/>
              <a:gd name="T5" fmla="*/ 875 h 1303"/>
              <a:gd name="T6" fmla="*/ 1004 w 2291"/>
              <a:gd name="T7" fmla="*/ 614 h 1303"/>
              <a:gd name="T8" fmla="*/ 1308 w 2291"/>
              <a:gd name="T9" fmla="*/ 267 h 1303"/>
              <a:gd name="T10" fmla="*/ 1681 w 2291"/>
              <a:gd name="T11" fmla="*/ 85 h 1303"/>
              <a:gd name="T12" fmla="*/ 2013 w 2291"/>
              <a:gd name="T13" fmla="*/ 25 h 1303"/>
              <a:gd name="T14" fmla="*/ 2291 w 2291"/>
              <a:gd name="T15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1" h="1303">
                <a:moveTo>
                  <a:pt x="0" y="1303"/>
                </a:moveTo>
                <a:cubicBezTo>
                  <a:pt x="68" y="1274"/>
                  <a:pt x="281" y="1203"/>
                  <a:pt x="410" y="1132"/>
                </a:cubicBezTo>
                <a:cubicBezTo>
                  <a:pt x="539" y="1061"/>
                  <a:pt x="673" y="962"/>
                  <a:pt x="772" y="875"/>
                </a:cubicBezTo>
                <a:cubicBezTo>
                  <a:pt x="871" y="789"/>
                  <a:pt x="914" y="715"/>
                  <a:pt x="1004" y="614"/>
                </a:cubicBezTo>
                <a:cubicBezTo>
                  <a:pt x="1093" y="512"/>
                  <a:pt x="1195" y="355"/>
                  <a:pt x="1308" y="267"/>
                </a:cubicBezTo>
                <a:cubicBezTo>
                  <a:pt x="1421" y="179"/>
                  <a:pt x="1564" y="126"/>
                  <a:pt x="1681" y="85"/>
                </a:cubicBezTo>
                <a:cubicBezTo>
                  <a:pt x="1799" y="45"/>
                  <a:pt x="1911" y="39"/>
                  <a:pt x="2013" y="25"/>
                </a:cubicBezTo>
                <a:cubicBezTo>
                  <a:pt x="2114" y="11"/>
                  <a:pt x="2233" y="5"/>
                  <a:pt x="2291" y="0"/>
                </a:cubicBezTo>
              </a:path>
            </a:pathLst>
          </a:custGeom>
          <a:noFill/>
          <a:ln w="20638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9" name="Rectangle 49">
            <a:extLst>
              <a:ext uri="{FF2B5EF4-FFF2-40B4-BE49-F238E27FC236}">
                <a16:creationId xmlns:a16="http://schemas.microsoft.com/office/drawing/2014/main" id="{12BD799C-E238-497E-A239-8F09358E2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3657600"/>
            <a:ext cx="3400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en-US" altLang="nb-NO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78" name="Group 58">
            <a:extLst>
              <a:ext uri="{FF2B5EF4-FFF2-40B4-BE49-F238E27FC236}">
                <a16:creationId xmlns:a16="http://schemas.microsoft.com/office/drawing/2014/main" id="{279D6DAA-7A12-4D35-BA63-650BF6C2C0E8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3354389"/>
            <a:ext cx="266700" cy="200025"/>
            <a:chOff x="1452" y="2113"/>
            <a:chExt cx="168" cy="126"/>
          </a:xfrm>
        </p:grpSpPr>
        <p:sp>
          <p:nvSpPr>
            <p:cNvPr id="5176" name="Rectangle 56">
              <a:extLst>
                <a:ext uri="{FF2B5EF4-FFF2-40B4-BE49-F238E27FC236}">
                  <a16:creationId xmlns:a16="http://schemas.microsoft.com/office/drawing/2014/main" id="{2F45520E-ADDC-4190-830F-99396F33E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2113"/>
              <a:ext cx="168" cy="12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77" name="Rectangle 57">
              <a:extLst>
                <a:ext uri="{FF2B5EF4-FFF2-40B4-BE49-F238E27FC236}">
                  <a16:creationId xmlns:a16="http://schemas.microsoft.com/office/drawing/2014/main" id="{CB492FFF-2665-4E0D-8241-4BFD5ACC2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2113"/>
              <a:ext cx="168" cy="12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81" name="Group 61">
            <a:extLst>
              <a:ext uri="{FF2B5EF4-FFF2-40B4-BE49-F238E27FC236}">
                <a16:creationId xmlns:a16="http://schemas.microsoft.com/office/drawing/2014/main" id="{DC64412F-0154-42A3-808D-3EC2B6CEB276}"/>
              </a:ext>
            </a:extLst>
          </p:cNvPr>
          <p:cNvGrpSpPr>
            <a:grpSpLocks/>
          </p:cNvGrpSpPr>
          <p:nvPr/>
        </p:nvGrpSpPr>
        <p:grpSpPr bwMode="auto">
          <a:xfrm>
            <a:off x="4095750" y="3287713"/>
            <a:ext cx="266700" cy="266700"/>
            <a:chOff x="1620" y="2071"/>
            <a:chExt cx="168" cy="168"/>
          </a:xfrm>
        </p:grpSpPr>
        <p:sp>
          <p:nvSpPr>
            <p:cNvPr id="5179" name="Rectangle 59">
              <a:extLst>
                <a:ext uri="{FF2B5EF4-FFF2-40B4-BE49-F238E27FC236}">
                  <a16:creationId xmlns:a16="http://schemas.microsoft.com/office/drawing/2014/main" id="{3605F803-600F-401D-9F4F-D35AC70E0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2071"/>
              <a:ext cx="168" cy="16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80" name="Rectangle 60">
              <a:extLst>
                <a:ext uri="{FF2B5EF4-FFF2-40B4-BE49-F238E27FC236}">
                  <a16:creationId xmlns:a16="http://schemas.microsoft.com/office/drawing/2014/main" id="{B0C6AD0E-EC12-4823-9FA7-4B983DFDD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2071"/>
              <a:ext cx="168" cy="168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84" name="Group 64">
            <a:extLst>
              <a:ext uri="{FF2B5EF4-FFF2-40B4-BE49-F238E27FC236}">
                <a16:creationId xmlns:a16="http://schemas.microsoft.com/office/drawing/2014/main" id="{CC214FEB-0C02-4A87-BAA0-C23A823BAD7D}"/>
              </a:ext>
            </a:extLst>
          </p:cNvPr>
          <p:cNvGrpSpPr>
            <a:grpSpLocks/>
          </p:cNvGrpSpPr>
          <p:nvPr/>
        </p:nvGrpSpPr>
        <p:grpSpPr bwMode="auto">
          <a:xfrm>
            <a:off x="4362450" y="3154363"/>
            <a:ext cx="266700" cy="400050"/>
            <a:chOff x="1788" y="1987"/>
            <a:chExt cx="168" cy="252"/>
          </a:xfrm>
        </p:grpSpPr>
        <p:sp>
          <p:nvSpPr>
            <p:cNvPr id="5182" name="Rectangle 62">
              <a:extLst>
                <a:ext uri="{FF2B5EF4-FFF2-40B4-BE49-F238E27FC236}">
                  <a16:creationId xmlns:a16="http://schemas.microsoft.com/office/drawing/2014/main" id="{903C73E1-35EA-461C-B273-413561122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1987"/>
              <a:ext cx="168" cy="25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83" name="Rectangle 63">
              <a:extLst>
                <a:ext uri="{FF2B5EF4-FFF2-40B4-BE49-F238E27FC236}">
                  <a16:creationId xmlns:a16="http://schemas.microsoft.com/office/drawing/2014/main" id="{EC299221-F2DA-465A-957F-45339520D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1987"/>
              <a:ext cx="168" cy="252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87" name="Group 67">
            <a:extLst>
              <a:ext uri="{FF2B5EF4-FFF2-40B4-BE49-F238E27FC236}">
                <a16:creationId xmlns:a16="http://schemas.microsoft.com/office/drawing/2014/main" id="{17D47238-13BA-4090-8F59-BF50F7E9E9AF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2886075"/>
            <a:ext cx="268288" cy="668338"/>
            <a:chOff x="1956" y="1818"/>
            <a:chExt cx="169" cy="421"/>
          </a:xfrm>
        </p:grpSpPr>
        <p:sp>
          <p:nvSpPr>
            <p:cNvPr id="5185" name="Rectangle 65">
              <a:extLst>
                <a:ext uri="{FF2B5EF4-FFF2-40B4-BE49-F238E27FC236}">
                  <a16:creationId xmlns:a16="http://schemas.microsoft.com/office/drawing/2014/main" id="{EE13AFC2-B1C2-4F8B-A50A-2E18139A6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818"/>
              <a:ext cx="169" cy="42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86" name="Rectangle 66">
              <a:extLst>
                <a:ext uri="{FF2B5EF4-FFF2-40B4-BE49-F238E27FC236}">
                  <a16:creationId xmlns:a16="http://schemas.microsoft.com/office/drawing/2014/main" id="{446C42B7-8117-4CF9-AB8E-64F6D6F03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1818"/>
              <a:ext cx="169" cy="421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90" name="Group 70">
            <a:extLst>
              <a:ext uri="{FF2B5EF4-FFF2-40B4-BE49-F238E27FC236}">
                <a16:creationId xmlns:a16="http://schemas.microsoft.com/office/drawing/2014/main" id="{51C5DB2D-07E1-4356-8202-02935D412A09}"/>
              </a:ext>
            </a:extLst>
          </p:cNvPr>
          <p:cNvGrpSpPr>
            <a:grpSpLocks/>
          </p:cNvGrpSpPr>
          <p:nvPr/>
        </p:nvGrpSpPr>
        <p:grpSpPr bwMode="auto">
          <a:xfrm>
            <a:off x="4897438" y="2552701"/>
            <a:ext cx="266700" cy="1001713"/>
            <a:chOff x="2125" y="1608"/>
            <a:chExt cx="168" cy="631"/>
          </a:xfrm>
        </p:grpSpPr>
        <p:sp>
          <p:nvSpPr>
            <p:cNvPr id="5188" name="Rectangle 68">
              <a:extLst>
                <a:ext uri="{FF2B5EF4-FFF2-40B4-BE49-F238E27FC236}">
                  <a16:creationId xmlns:a16="http://schemas.microsoft.com/office/drawing/2014/main" id="{C9DF65A6-C2D4-4DBC-AEA1-790022900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1608"/>
              <a:ext cx="168" cy="63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89" name="Rectangle 69">
              <a:extLst>
                <a:ext uri="{FF2B5EF4-FFF2-40B4-BE49-F238E27FC236}">
                  <a16:creationId xmlns:a16="http://schemas.microsoft.com/office/drawing/2014/main" id="{1CC22FAD-F12B-4F9F-8361-C8E9276EB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1608"/>
              <a:ext cx="168" cy="631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93" name="Group 73">
            <a:extLst>
              <a:ext uri="{FF2B5EF4-FFF2-40B4-BE49-F238E27FC236}">
                <a16:creationId xmlns:a16="http://schemas.microsoft.com/office/drawing/2014/main" id="{559D1EB5-848D-41FF-A9E2-05438508E7EE}"/>
              </a:ext>
            </a:extLst>
          </p:cNvPr>
          <p:cNvGrpSpPr>
            <a:grpSpLocks/>
          </p:cNvGrpSpPr>
          <p:nvPr/>
        </p:nvGrpSpPr>
        <p:grpSpPr bwMode="auto">
          <a:xfrm>
            <a:off x="5164138" y="2219325"/>
            <a:ext cx="266700" cy="1335088"/>
            <a:chOff x="2293" y="1398"/>
            <a:chExt cx="168" cy="841"/>
          </a:xfrm>
        </p:grpSpPr>
        <p:sp>
          <p:nvSpPr>
            <p:cNvPr id="5191" name="Rectangle 71">
              <a:extLst>
                <a:ext uri="{FF2B5EF4-FFF2-40B4-BE49-F238E27FC236}">
                  <a16:creationId xmlns:a16="http://schemas.microsoft.com/office/drawing/2014/main" id="{E866D4AD-B86A-4569-8C12-A1E690348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398"/>
              <a:ext cx="168" cy="84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92" name="Rectangle 72">
              <a:extLst>
                <a:ext uri="{FF2B5EF4-FFF2-40B4-BE49-F238E27FC236}">
                  <a16:creationId xmlns:a16="http://schemas.microsoft.com/office/drawing/2014/main" id="{D7C8121B-2593-4F17-A810-5ED8DC1D4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398"/>
              <a:ext cx="168" cy="841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96" name="Group 76">
            <a:extLst>
              <a:ext uri="{FF2B5EF4-FFF2-40B4-BE49-F238E27FC236}">
                <a16:creationId xmlns:a16="http://schemas.microsoft.com/office/drawing/2014/main" id="{29B45EA3-A49E-4624-83E1-96D5A8BE79B5}"/>
              </a:ext>
            </a:extLst>
          </p:cNvPr>
          <p:cNvGrpSpPr>
            <a:grpSpLocks/>
          </p:cNvGrpSpPr>
          <p:nvPr/>
        </p:nvGrpSpPr>
        <p:grpSpPr bwMode="auto">
          <a:xfrm>
            <a:off x="5430838" y="1952625"/>
            <a:ext cx="266700" cy="1601788"/>
            <a:chOff x="2461" y="1230"/>
            <a:chExt cx="168" cy="1009"/>
          </a:xfrm>
        </p:grpSpPr>
        <p:sp>
          <p:nvSpPr>
            <p:cNvPr id="5194" name="Rectangle 74">
              <a:extLst>
                <a:ext uri="{FF2B5EF4-FFF2-40B4-BE49-F238E27FC236}">
                  <a16:creationId xmlns:a16="http://schemas.microsoft.com/office/drawing/2014/main" id="{F0F7962C-0B4A-496D-88A9-8BD441314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230"/>
              <a:ext cx="168" cy="100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95" name="Rectangle 75">
              <a:extLst>
                <a:ext uri="{FF2B5EF4-FFF2-40B4-BE49-F238E27FC236}">
                  <a16:creationId xmlns:a16="http://schemas.microsoft.com/office/drawing/2014/main" id="{57E2D241-E15D-4CC7-8DE3-11EB013B3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230"/>
              <a:ext cx="168" cy="1009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99" name="Group 79">
            <a:extLst>
              <a:ext uri="{FF2B5EF4-FFF2-40B4-BE49-F238E27FC236}">
                <a16:creationId xmlns:a16="http://schemas.microsoft.com/office/drawing/2014/main" id="{4826C9C0-6D9F-4593-89A1-116FD01198B4}"/>
              </a:ext>
            </a:extLst>
          </p:cNvPr>
          <p:cNvGrpSpPr>
            <a:grpSpLocks/>
          </p:cNvGrpSpPr>
          <p:nvPr/>
        </p:nvGrpSpPr>
        <p:grpSpPr bwMode="auto">
          <a:xfrm>
            <a:off x="5697538" y="2152651"/>
            <a:ext cx="266700" cy="1401763"/>
            <a:chOff x="2629" y="1356"/>
            <a:chExt cx="168" cy="883"/>
          </a:xfrm>
        </p:grpSpPr>
        <p:sp>
          <p:nvSpPr>
            <p:cNvPr id="5197" name="Rectangle 77">
              <a:extLst>
                <a:ext uri="{FF2B5EF4-FFF2-40B4-BE49-F238E27FC236}">
                  <a16:creationId xmlns:a16="http://schemas.microsoft.com/office/drawing/2014/main" id="{E114A801-E6C4-4D0E-98BE-1FCA3B262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356"/>
              <a:ext cx="168" cy="88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98" name="Rectangle 78">
              <a:extLst>
                <a:ext uri="{FF2B5EF4-FFF2-40B4-BE49-F238E27FC236}">
                  <a16:creationId xmlns:a16="http://schemas.microsoft.com/office/drawing/2014/main" id="{CF54A2B7-C059-4D28-A565-BCB3C8C7B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356"/>
              <a:ext cx="168" cy="883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02" name="Group 82">
            <a:extLst>
              <a:ext uri="{FF2B5EF4-FFF2-40B4-BE49-F238E27FC236}">
                <a16:creationId xmlns:a16="http://schemas.microsoft.com/office/drawing/2014/main" id="{6E4C6071-D136-43DE-81AB-97EDA5D6490B}"/>
              </a:ext>
            </a:extLst>
          </p:cNvPr>
          <p:cNvGrpSpPr>
            <a:grpSpLocks/>
          </p:cNvGrpSpPr>
          <p:nvPr/>
        </p:nvGrpSpPr>
        <p:grpSpPr bwMode="auto">
          <a:xfrm>
            <a:off x="5964238" y="2286001"/>
            <a:ext cx="266700" cy="1268413"/>
            <a:chOff x="2797" y="1440"/>
            <a:chExt cx="168" cy="799"/>
          </a:xfrm>
        </p:grpSpPr>
        <p:sp>
          <p:nvSpPr>
            <p:cNvPr id="5200" name="Rectangle 80">
              <a:extLst>
                <a:ext uri="{FF2B5EF4-FFF2-40B4-BE49-F238E27FC236}">
                  <a16:creationId xmlns:a16="http://schemas.microsoft.com/office/drawing/2014/main" id="{86E2217D-A3D4-42E4-94AB-1B3BDA338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440"/>
              <a:ext cx="168" cy="79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01" name="Rectangle 81">
              <a:extLst>
                <a:ext uri="{FF2B5EF4-FFF2-40B4-BE49-F238E27FC236}">
                  <a16:creationId xmlns:a16="http://schemas.microsoft.com/office/drawing/2014/main" id="{6F4B24C1-C2FD-4E1B-B675-0D785B4FE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440"/>
              <a:ext cx="168" cy="799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05" name="Group 85">
            <a:extLst>
              <a:ext uri="{FF2B5EF4-FFF2-40B4-BE49-F238E27FC236}">
                <a16:creationId xmlns:a16="http://schemas.microsoft.com/office/drawing/2014/main" id="{6EAC68FE-EC86-4BFF-AC48-1C71EB19FA42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2619375"/>
            <a:ext cx="266700" cy="935038"/>
            <a:chOff x="2965" y="1650"/>
            <a:chExt cx="168" cy="589"/>
          </a:xfrm>
        </p:grpSpPr>
        <p:sp>
          <p:nvSpPr>
            <p:cNvPr id="5203" name="Rectangle 83">
              <a:extLst>
                <a:ext uri="{FF2B5EF4-FFF2-40B4-BE49-F238E27FC236}">
                  <a16:creationId xmlns:a16="http://schemas.microsoft.com/office/drawing/2014/main" id="{186248F3-085B-4341-BC3C-FF1227E6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650"/>
              <a:ext cx="168" cy="58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04" name="Rectangle 84">
              <a:extLst>
                <a:ext uri="{FF2B5EF4-FFF2-40B4-BE49-F238E27FC236}">
                  <a16:creationId xmlns:a16="http://schemas.microsoft.com/office/drawing/2014/main" id="{02FE6F29-FB58-40BB-B270-92A3608B9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650"/>
              <a:ext cx="168" cy="589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08" name="Group 88">
            <a:extLst>
              <a:ext uri="{FF2B5EF4-FFF2-40B4-BE49-F238E27FC236}">
                <a16:creationId xmlns:a16="http://schemas.microsoft.com/office/drawing/2014/main" id="{738B49B9-9BAB-4504-AA54-7139A68FA3D1}"/>
              </a:ext>
            </a:extLst>
          </p:cNvPr>
          <p:cNvGrpSpPr>
            <a:grpSpLocks/>
          </p:cNvGrpSpPr>
          <p:nvPr/>
        </p:nvGrpSpPr>
        <p:grpSpPr bwMode="auto">
          <a:xfrm>
            <a:off x="6497639" y="3087689"/>
            <a:ext cx="269875" cy="466725"/>
            <a:chOff x="3133" y="1945"/>
            <a:chExt cx="169" cy="294"/>
          </a:xfrm>
        </p:grpSpPr>
        <p:sp>
          <p:nvSpPr>
            <p:cNvPr id="5206" name="Rectangle 86">
              <a:extLst>
                <a:ext uri="{FF2B5EF4-FFF2-40B4-BE49-F238E27FC236}">
                  <a16:creationId xmlns:a16="http://schemas.microsoft.com/office/drawing/2014/main" id="{469919AC-A7CC-44DC-A063-7B475FD56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945"/>
              <a:ext cx="169" cy="29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07" name="Rectangle 87">
              <a:extLst>
                <a:ext uri="{FF2B5EF4-FFF2-40B4-BE49-F238E27FC236}">
                  <a16:creationId xmlns:a16="http://schemas.microsoft.com/office/drawing/2014/main" id="{9D2C7FBF-E1E7-418D-8A92-FC965B5B4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945"/>
              <a:ext cx="169" cy="294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11" name="Group 91">
            <a:extLst>
              <a:ext uri="{FF2B5EF4-FFF2-40B4-BE49-F238E27FC236}">
                <a16:creationId xmlns:a16="http://schemas.microsoft.com/office/drawing/2014/main" id="{B25E6062-3BB1-41D7-A668-138D5655C84C}"/>
              </a:ext>
            </a:extLst>
          </p:cNvPr>
          <p:cNvGrpSpPr>
            <a:grpSpLocks/>
          </p:cNvGrpSpPr>
          <p:nvPr/>
        </p:nvGrpSpPr>
        <p:grpSpPr bwMode="auto">
          <a:xfrm>
            <a:off x="6767513" y="3287713"/>
            <a:ext cx="266700" cy="266700"/>
            <a:chOff x="3302" y="2071"/>
            <a:chExt cx="168" cy="168"/>
          </a:xfrm>
        </p:grpSpPr>
        <p:sp>
          <p:nvSpPr>
            <p:cNvPr id="5209" name="Rectangle 89">
              <a:extLst>
                <a:ext uri="{FF2B5EF4-FFF2-40B4-BE49-F238E27FC236}">
                  <a16:creationId xmlns:a16="http://schemas.microsoft.com/office/drawing/2014/main" id="{CE149612-3CBF-4309-B2E6-CEA7DE0D4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071"/>
              <a:ext cx="168" cy="16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10" name="Rectangle 90">
              <a:extLst>
                <a:ext uri="{FF2B5EF4-FFF2-40B4-BE49-F238E27FC236}">
                  <a16:creationId xmlns:a16="http://schemas.microsoft.com/office/drawing/2014/main" id="{22291B97-4B18-4D77-8189-CD0A8FDEE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071"/>
              <a:ext cx="168" cy="168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14" name="Group 94">
            <a:extLst>
              <a:ext uri="{FF2B5EF4-FFF2-40B4-BE49-F238E27FC236}">
                <a16:creationId xmlns:a16="http://schemas.microsoft.com/office/drawing/2014/main" id="{90A568AA-2FEC-4308-8C0B-64F73BA018BA}"/>
              </a:ext>
            </a:extLst>
          </p:cNvPr>
          <p:cNvGrpSpPr>
            <a:grpSpLocks/>
          </p:cNvGrpSpPr>
          <p:nvPr/>
        </p:nvGrpSpPr>
        <p:grpSpPr bwMode="auto">
          <a:xfrm>
            <a:off x="7034213" y="3421063"/>
            <a:ext cx="266700" cy="133350"/>
            <a:chOff x="3470" y="2155"/>
            <a:chExt cx="168" cy="84"/>
          </a:xfrm>
        </p:grpSpPr>
        <p:sp>
          <p:nvSpPr>
            <p:cNvPr id="5212" name="Rectangle 92">
              <a:extLst>
                <a:ext uri="{FF2B5EF4-FFF2-40B4-BE49-F238E27FC236}">
                  <a16:creationId xmlns:a16="http://schemas.microsoft.com/office/drawing/2014/main" id="{4955D717-5F49-4D9F-8E28-04956DB3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168" cy="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13" name="Rectangle 93">
              <a:extLst>
                <a:ext uri="{FF2B5EF4-FFF2-40B4-BE49-F238E27FC236}">
                  <a16:creationId xmlns:a16="http://schemas.microsoft.com/office/drawing/2014/main" id="{E13DDEE3-1252-4D5A-852C-E4F397572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155"/>
              <a:ext cx="168" cy="84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217" name="Freeform 97">
            <a:extLst>
              <a:ext uri="{FF2B5EF4-FFF2-40B4-BE49-F238E27FC236}">
                <a16:creationId xmlns:a16="http://schemas.microsoft.com/office/drawing/2014/main" id="{AE87B7AA-7667-46BF-89E6-D8F08C254648}"/>
              </a:ext>
            </a:extLst>
          </p:cNvPr>
          <p:cNvSpPr>
            <a:spLocks/>
          </p:cNvSpPr>
          <p:nvPr/>
        </p:nvSpPr>
        <p:spPr bwMode="auto">
          <a:xfrm>
            <a:off x="3829051" y="3821113"/>
            <a:ext cx="3636963" cy="2068512"/>
          </a:xfrm>
          <a:custGeom>
            <a:avLst/>
            <a:gdLst>
              <a:gd name="T0" fmla="*/ 0 w 2291"/>
              <a:gd name="T1" fmla="*/ 1303 h 1303"/>
              <a:gd name="T2" fmla="*/ 410 w 2291"/>
              <a:gd name="T3" fmla="*/ 1132 h 1303"/>
              <a:gd name="T4" fmla="*/ 772 w 2291"/>
              <a:gd name="T5" fmla="*/ 875 h 1303"/>
              <a:gd name="T6" fmla="*/ 1004 w 2291"/>
              <a:gd name="T7" fmla="*/ 614 h 1303"/>
              <a:gd name="T8" fmla="*/ 1308 w 2291"/>
              <a:gd name="T9" fmla="*/ 267 h 1303"/>
              <a:gd name="T10" fmla="*/ 1681 w 2291"/>
              <a:gd name="T11" fmla="*/ 85 h 1303"/>
              <a:gd name="T12" fmla="*/ 2013 w 2291"/>
              <a:gd name="T13" fmla="*/ 25 h 1303"/>
              <a:gd name="T14" fmla="*/ 2291 w 2291"/>
              <a:gd name="T15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1" h="1303">
                <a:moveTo>
                  <a:pt x="0" y="1303"/>
                </a:moveTo>
                <a:cubicBezTo>
                  <a:pt x="68" y="1274"/>
                  <a:pt x="281" y="1203"/>
                  <a:pt x="410" y="1132"/>
                </a:cubicBezTo>
                <a:cubicBezTo>
                  <a:pt x="539" y="1061"/>
                  <a:pt x="673" y="962"/>
                  <a:pt x="772" y="875"/>
                </a:cubicBezTo>
                <a:cubicBezTo>
                  <a:pt x="871" y="789"/>
                  <a:pt x="914" y="715"/>
                  <a:pt x="1004" y="614"/>
                </a:cubicBezTo>
                <a:cubicBezTo>
                  <a:pt x="1093" y="512"/>
                  <a:pt x="1195" y="355"/>
                  <a:pt x="1308" y="267"/>
                </a:cubicBezTo>
                <a:cubicBezTo>
                  <a:pt x="1421" y="179"/>
                  <a:pt x="1564" y="126"/>
                  <a:pt x="1681" y="85"/>
                </a:cubicBezTo>
                <a:cubicBezTo>
                  <a:pt x="1799" y="45"/>
                  <a:pt x="1911" y="39"/>
                  <a:pt x="2013" y="25"/>
                </a:cubicBezTo>
                <a:cubicBezTo>
                  <a:pt x="2114" y="11"/>
                  <a:pt x="2233" y="5"/>
                  <a:pt x="2291" y="0"/>
                </a:cubicBezTo>
              </a:path>
            </a:pathLst>
          </a:custGeom>
          <a:noFill/>
          <a:ln w="20701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18" name="Rectangle 98">
            <a:extLst>
              <a:ext uri="{FF2B5EF4-FFF2-40B4-BE49-F238E27FC236}">
                <a16:creationId xmlns:a16="http://schemas.microsoft.com/office/drawing/2014/main" id="{CD444FB9-4AED-4630-8696-38B13BA2E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042" y="1481904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endParaRPr lang="en-US" altLang="nb-NO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19" name="Rectangle 99">
            <a:extLst>
              <a:ext uri="{FF2B5EF4-FFF2-40B4-BE49-F238E27FC236}">
                <a16:creationId xmlns:a16="http://schemas.microsoft.com/office/drawing/2014/main" id="{3A48FC71-BE02-429B-A823-7F0BEB56A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9" y="6008688"/>
            <a:ext cx="3400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en-US" altLang="nb-NO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" name="Rectangle 105">
            <a:extLst>
              <a:ext uri="{FF2B5EF4-FFF2-40B4-BE49-F238E27FC236}">
                <a16:creationId xmlns:a16="http://schemas.microsoft.com/office/drawing/2014/main" id="{05AB1EB6-AD79-4068-9A0A-14AA2A11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17" y="3912573"/>
            <a:ext cx="886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Accumulated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endParaRPr lang="en-US" altLang="nb-NO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7" name="Line 107">
            <a:extLst>
              <a:ext uri="{FF2B5EF4-FFF2-40B4-BE49-F238E27FC236}">
                <a16:creationId xmlns:a16="http://schemas.microsoft.com/office/drawing/2014/main" id="{0527C687-58D0-4A6A-93BE-0A3588CA1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9055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9" name="Line 109">
            <a:extLst>
              <a:ext uri="{FF2B5EF4-FFF2-40B4-BE49-F238E27FC236}">
                <a16:creationId xmlns:a16="http://schemas.microsoft.com/office/drawing/2014/main" id="{05D4AC5E-CC4F-4E01-B9A3-5D866FD8DF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91953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30" name="Line 110">
            <a:extLst>
              <a:ext uri="{FF2B5EF4-FFF2-40B4-BE49-F238E27FC236}">
                <a16:creationId xmlns:a16="http://schemas.microsoft.com/office/drawing/2014/main" id="{E8B1ABCE-1179-4DDB-ADE6-1EF3CC38D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3552825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31" name="Line 111">
            <a:extLst>
              <a:ext uri="{FF2B5EF4-FFF2-40B4-BE49-F238E27FC236}">
                <a16:creationId xmlns:a16="http://schemas.microsoft.com/office/drawing/2014/main" id="{33C1665D-2CDD-4EB0-B8A9-212997ECC9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9050" y="156686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88ED3-499A-424C-B2F5-4D07DA672537}"/>
              </a:ext>
            </a:extLst>
          </p:cNvPr>
          <p:cNvSpPr txBox="1"/>
          <p:nvPr/>
        </p:nvSpPr>
        <p:spPr>
          <a:xfrm>
            <a:off x="5569104" y="47254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09C00-5108-0122-2A84-CD7836C1E8D8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12.4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074567A5-53F1-4A11-A38B-2C379D03F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9473" y="2690857"/>
            <a:ext cx="1588" cy="1828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4EA5E58E-B959-4A95-AD50-5A6E56177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3123" y="4519657"/>
            <a:ext cx="244475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201E456F-AD4F-49B2-ADA5-5747F231EDA3}"/>
              </a:ext>
            </a:extLst>
          </p:cNvPr>
          <p:cNvSpPr>
            <a:spLocks/>
          </p:cNvSpPr>
          <p:nvPr/>
        </p:nvSpPr>
        <p:spPr bwMode="auto">
          <a:xfrm>
            <a:off x="4769473" y="3195682"/>
            <a:ext cx="1628775" cy="1323975"/>
          </a:xfrm>
          <a:custGeom>
            <a:avLst/>
            <a:gdLst>
              <a:gd name="T0" fmla="*/ 0 w 1026"/>
              <a:gd name="T1" fmla="*/ 834 h 834"/>
              <a:gd name="T2" fmla="*/ 263 w 1026"/>
              <a:gd name="T3" fmla="*/ 738 h 834"/>
              <a:gd name="T4" fmla="*/ 449 w 1026"/>
              <a:gd name="T5" fmla="*/ 602 h 834"/>
              <a:gd name="T6" fmla="*/ 548 w 1026"/>
              <a:gd name="T7" fmla="*/ 478 h 834"/>
              <a:gd name="T8" fmla="*/ 639 w 1026"/>
              <a:gd name="T9" fmla="*/ 326 h 834"/>
              <a:gd name="T10" fmla="*/ 705 w 1026"/>
              <a:gd name="T11" fmla="*/ 210 h 834"/>
              <a:gd name="T12" fmla="*/ 800 w 1026"/>
              <a:gd name="T13" fmla="*/ 102 h 834"/>
              <a:gd name="T14" fmla="*/ 924 w 1026"/>
              <a:gd name="T15" fmla="*/ 18 h 834"/>
              <a:gd name="T16" fmla="*/ 1026 w 1026"/>
              <a:gd name="T17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834">
                <a:moveTo>
                  <a:pt x="0" y="834"/>
                </a:moveTo>
                <a:cubicBezTo>
                  <a:pt x="93" y="806"/>
                  <a:pt x="188" y="777"/>
                  <a:pt x="263" y="738"/>
                </a:cubicBezTo>
                <a:cubicBezTo>
                  <a:pt x="338" y="699"/>
                  <a:pt x="402" y="645"/>
                  <a:pt x="449" y="602"/>
                </a:cubicBezTo>
                <a:cubicBezTo>
                  <a:pt x="497" y="559"/>
                  <a:pt x="516" y="524"/>
                  <a:pt x="548" y="478"/>
                </a:cubicBezTo>
                <a:cubicBezTo>
                  <a:pt x="580" y="432"/>
                  <a:pt x="613" y="371"/>
                  <a:pt x="639" y="326"/>
                </a:cubicBezTo>
                <a:cubicBezTo>
                  <a:pt x="666" y="281"/>
                  <a:pt x="678" y="247"/>
                  <a:pt x="705" y="210"/>
                </a:cubicBezTo>
                <a:cubicBezTo>
                  <a:pt x="731" y="173"/>
                  <a:pt x="763" y="134"/>
                  <a:pt x="800" y="102"/>
                </a:cubicBezTo>
                <a:cubicBezTo>
                  <a:pt x="836" y="70"/>
                  <a:pt x="886" y="35"/>
                  <a:pt x="924" y="18"/>
                </a:cubicBezTo>
                <a:cubicBezTo>
                  <a:pt x="962" y="1"/>
                  <a:pt x="1005" y="4"/>
                  <a:pt x="102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721B64E-7962-491E-A92F-D0786B277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8523" y="3184570"/>
            <a:ext cx="1595438" cy="1587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474DE1D2-5B49-4918-ABDE-62A6F052A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011" y="3186157"/>
            <a:ext cx="1587" cy="133350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D77045A-4299-48DB-A250-CABBE573952A}"/>
              </a:ext>
            </a:extLst>
          </p:cNvPr>
          <p:cNvSpPr>
            <a:spLocks/>
          </p:cNvSpPr>
          <p:nvPr/>
        </p:nvSpPr>
        <p:spPr bwMode="auto">
          <a:xfrm>
            <a:off x="4775823" y="3192507"/>
            <a:ext cx="1227138" cy="1322388"/>
          </a:xfrm>
          <a:custGeom>
            <a:avLst/>
            <a:gdLst>
              <a:gd name="T0" fmla="*/ 0 w 1104"/>
              <a:gd name="T1" fmla="*/ 836 h 836"/>
              <a:gd name="T2" fmla="*/ 288 w 1104"/>
              <a:gd name="T3" fmla="*/ 740 h 836"/>
              <a:gd name="T4" fmla="*/ 492 w 1104"/>
              <a:gd name="T5" fmla="*/ 604 h 836"/>
              <a:gd name="T6" fmla="*/ 600 w 1104"/>
              <a:gd name="T7" fmla="*/ 480 h 836"/>
              <a:gd name="T8" fmla="*/ 700 w 1104"/>
              <a:gd name="T9" fmla="*/ 328 h 836"/>
              <a:gd name="T10" fmla="*/ 772 w 1104"/>
              <a:gd name="T11" fmla="*/ 212 h 836"/>
              <a:gd name="T12" fmla="*/ 876 w 1104"/>
              <a:gd name="T13" fmla="*/ 104 h 836"/>
              <a:gd name="T14" fmla="*/ 1012 w 1104"/>
              <a:gd name="T15" fmla="*/ 20 h 836"/>
              <a:gd name="T16" fmla="*/ 1104 w 1104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4" h="836">
                <a:moveTo>
                  <a:pt x="0" y="836"/>
                </a:moveTo>
                <a:cubicBezTo>
                  <a:pt x="102" y="808"/>
                  <a:pt x="206" y="779"/>
                  <a:pt x="288" y="740"/>
                </a:cubicBezTo>
                <a:cubicBezTo>
                  <a:pt x="370" y="701"/>
                  <a:pt x="440" y="647"/>
                  <a:pt x="492" y="604"/>
                </a:cubicBezTo>
                <a:cubicBezTo>
                  <a:pt x="544" y="561"/>
                  <a:pt x="565" y="526"/>
                  <a:pt x="600" y="480"/>
                </a:cubicBezTo>
                <a:cubicBezTo>
                  <a:pt x="635" y="434"/>
                  <a:pt x="671" y="373"/>
                  <a:pt x="700" y="328"/>
                </a:cubicBezTo>
                <a:cubicBezTo>
                  <a:pt x="729" y="283"/>
                  <a:pt x="743" y="249"/>
                  <a:pt x="772" y="212"/>
                </a:cubicBezTo>
                <a:cubicBezTo>
                  <a:pt x="801" y="175"/>
                  <a:pt x="836" y="136"/>
                  <a:pt x="876" y="104"/>
                </a:cubicBezTo>
                <a:cubicBezTo>
                  <a:pt x="916" y="72"/>
                  <a:pt x="974" y="37"/>
                  <a:pt x="1012" y="20"/>
                </a:cubicBezTo>
                <a:cubicBezTo>
                  <a:pt x="1050" y="3"/>
                  <a:pt x="1089" y="3"/>
                  <a:pt x="1104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D78645B-E528-4E7C-A777-B8154A12F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2011" y="3190920"/>
            <a:ext cx="1587" cy="132715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DF9EE73-B736-4740-9D55-DD47DAEE188A}"/>
              </a:ext>
            </a:extLst>
          </p:cNvPr>
          <p:cNvSpPr>
            <a:spLocks/>
          </p:cNvSpPr>
          <p:nvPr/>
        </p:nvSpPr>
        <p:spPr bwMode="auto">
          <a:xfrm>
            <a:off x="4783761" y="3633832"/>
            <a:ext cx="1233487" cy="876300"/>
          </a:xfrm>
          <a:custGeom>
            <a:avLst/>
            <a:gdLst>
              <a:gd name="T0" fmla="*/ 0 w 777"/>
              <a:gd name="T1" fmla="*/ 552 h 552"/>
              <a:gd name="T2" fmla="*/ 218 w 777"/>
              <a:gd name="T3" fmla="*/ 504 h 552"/>
              <a:gd name="T4" fmla="*/ 363 w 777"/>
              <a:gd name="T5" fmla="*/ 435 h 552"/>
              <a:gd name="T6" fmla="*/ 454 w 777"/>
              <a:gd name="T7" fmla="*/ 366 h 552"/>
              <a:gd name="T8" fmla="*/ 529 w 777"/>
              <a:gd name="T9" fmla="*/ 300 h 552"/>
              <a:gd name="T10" fmla="*/ 583 w 777"/>
              <a:gd name="T11" fmla="*/ 234 h 552"/>
              <a:gd name="T12" fmla="*/ 621 w 777"/>
              <a:gd name="T13" fmla="*/ 183 h 552"/>
              <a:gd name="T14" fmla="*/ 660 w 777"/>
              <a:gd name="T15" fmla="*/ 132 h 552"/>
              <a:gd name="T16" fmla="*/ 726 w 777"/>
              <a:gd name="T17" fmla="*/ 42 h 552"/>
              <a:gd name="T18" fmla="*/ 777 w 777"/>
              <a:gd name="T19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552">
                <a:moveTo>
                  <a:pt x="0" y="552"/>
                </a:moveTo>
                <a:cubicBezTo>
                  <a:pt x="36" y="544"/>
                  <a:pt x="157" y="524"/>
                  <a:pt x="218" y="504"/>
                </a:cubicBezTo>
                <a:cubicBezTo>
                  <a:pt x="279" y="484"/>
                  <a:pt x="323" y="458"/>
                  <a:pt x="363" y="435"/>
                </a:cubicBezTo>
                <a:cubicBezTo>
                  <a:pt x="402" y="412"/>
                  <a:pt x="426" y="388"/>
                  <a:pt x="454" y="366"/>
                </a:cubicBezTo>
                <a:cubicBezTo>
                  <a:pt x="482" y="344"/>
                  <a:pt x="508" y="322"/>
                  <a:pt x="529" y="300"/>
                </a:cubicBezTo>
                <a:cubicBezTo>
                  <a:pt x="551" y="278"/>
                  <a:pt x="568" y="254"/>
                  <a:pt x="583" y="234"/>
                </a:cubicBezTo>
                <a:cubicBezTo>
                  <a:pt x="598" y="214"/>
                  <a:pt x="608" y="200"/>
                  <a:pt x="621" y="183"/>
                </a:cubicBezTo>
                <a:cubicBezTo>
                  <a:pt x="634" y="166"/>
                  <a:pt x="643" y="155"/>
                  <a:pt x="660" y="132"/>
                </a:cubicBezTo>
                <a:cubicBezTo>
                  <a:pt x="677" y="109"/>
                  <a:pt x="706" y="64"/>
                  <a:pt x="726" y="42"/>
                </a:cubicBezTo>
                <a:cubicBezTo>
                  <a:pt x="746" y="20"/>
                  <a:pt x="767" y="9"/>
                  <a:pt x="777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8A844E0-A079-41BA-8727-F9839E4F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411" y="2959145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449E49D-C3F8-4C0E-8F20-6A00481E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561" y="3054395"/>
            <a:ext cx="33052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9E598DB0-E67A-4B86-AFA7-732313891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211" y="3478257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C5278CC6-3DA9-4FD3-85F7-0F516C98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73" y="3071857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914AE5DD-123A-457B-9047-FD8BB535A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661" y="4491082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r>
              <a:rPr lang="en-US" altLang="nb-NO" sz="1000">
                <a:latin typeface="Arial Narrow" panose="020B0606020202030204" pitchFamily="34" charset="0"/>
              </a:rPr>
              <a:t>t3</a:t>
            </a:r>
            <a:endParaRPr lang="en-US" altLang="nb-NO" sz="1000" baseline="-25000">
              <a:latin typeface="Arial Narrow" panose="020B0606020202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D9002E3-EC81-4B46-990C-11DCF5D1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48" y="4549820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i="1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1D831124-3A2F-4ADC-92A8-5A1FF653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398" y="2654345"/>
            <a:ext cx="790589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i="1" dirty="0">
                <a:latin typeface="Arial Narrow" panose="020B0606020202030204" pitchFamily="34" charset="0"/>
              </a:rPr>
              <a:t>Accumulated</a:t>
            </a:r>
          </a:p>
          <a:p>
            <a:r>
              <a:rPr lang="en-US" altLang="nb-NO" sz="1000" i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C971229F-D101-46CD-892F-C2DDA8E42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823" y="4024357"/>
            <a:ext cx="1588" cy="49530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5541086-8EC6-4274-8FF0-4754C9FA7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298" y="4494257"/>
            <a:ext cx="290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r>
              <a:rPr lang="en-US" altLang="nb-NO" sz="1000">
                <a:latin typeface="Arial Narrow" panose="020B0606020202030204" pitchFamily="34" charset="0"/>
              </a:rPr>
              <a:t>t1</a:t>
            </a:r>
            <a:endParaRPr lang="en-US" altLang="nb-NO" sz="1000" baseline="-25000">
              <a:latin typeface="Arial Narrow" panose="020B0606020202030204" pitchFamily="34" charset="0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09BDAD4-4361-4B17-B729-425E35B5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611" y="4500607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r>
              <a:rPr lang="en-US" altLang="nb-NO" sz="1000">
                <a:latin typeface="Arial Narrow" panose="020B0606020202030204" pitchFamily="34" charset="0"/>
              </a:rPr>
              <a:t>t2</a:t>
            </a:r>
            <a:endParaRPr lang="en-US" altLang="nb-NO" sz="1000" baseline="-2500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9466A-55A7-4DB5-4800-DC9D25EED540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12.5</a:t>
            </a:r>
          </a:p>
        </p:txBody>
      </p:sp>
    </p:spTree>
    <p:extLst>
      <p:ext uri="{BB962C8B-B14F-4D97-AF65-F5344CB8AC3E}">
        <p14:creationId xmlns:p14="http://schemas.microsoft.com/office/powerpoint/2010/main" val="138668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40206" y="4876294"/>
            <a:ext cx="839268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exagon 5"/>
          <p:cNvSpPr/>
          <p:nvPr/>
        </p:nvSpPr>
        <p:spPr>
          <a:xfrm>
            <a:off x="3428247" y="2774717"/>
            <a:ext cx="2422345" cy="208822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 rot="19800000">
            <a:off x="6743658" y="3203583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 rot="19800000">
            <a:off x="6998607" y="2809051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 rot="19800000">
            <a:off x="6965029" y="3598115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 rot="19800000">
            <a:off x="7219978" y="3203583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exagon 11"/>
          <p:cNvSpPr/>
          <p:nvPr/>
        </p:nvSpPr>
        <p:spPr>
          <a:xfrm rot="19800000">
            <a:off x="7441350" y="3598114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agon 12"/>
          <p:cNvSpPr/>
          <p:nvPr/>
        </p:nvSpPr>
        <p:spPr>
          <a:xfrm rot="19800000">
            <a:off x="7686823" y="3203582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exagon 13"/>
          <p:cNvSpPr/>
          <p:nvPr/>
        </p:nvSpPr>
        <p:spPr>
          <a:xfrm rot="19800000">
            <a:off x="7657983" y="3987909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exagon 14"/>
          <p:cNvSpPr/>
          <p:nvPr/>
        </p:nvSpPr>
        <p:spPr>
          <a:xfrm rot="19800000">
            <a:off x="7912932" y="3593376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Hexagon 15"/>
          <p:cNvSpPr/>
          <p:nvPr/>
        </p:nvSpPr>
        <p:spPr>
          <a:xfrm rot="19800000">
            <a:off x="6938788" y="4390025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exagon 16"/>
          <p:cNvSpPr/>
          <p:nvPr/>
        </p:nvSpPr>
        <p:spPr>
          <a:xfrm rot="19800000">
            <a:off x="7188999" y="3990755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Hexagon 18"/>
          <p:cNvSpPr/>
          <p:nvPr/>
        </p:nvSpPr>
        <p:spPr>
          <a:xfrm rot="19800000">
            <a:off x="7415108" y="4380549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Hexagon 19"/>
          <p:cNvSpPr/>
          <p:nvPr/>
        </p:nvSpPr>
        <p:spPr>
          <a:xfrm rot="19800000">
            <a:off x="6245826" y="3992646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Hexagon 20"/>
          <p:cNvSpPr/>
          <p:nvPr/>
        </p:nvSpPr>
        <p:spPr>
          <a:xfrm rot="19800000">
            <a:off x="6491299" y="3598114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Hexagon 21"/>
          <p:cNvSpPr/>
          <p:nvPr/>
        </p:nvSpPr>
        <p:spPr>
          <a:xfrm rot="19800000">
            <a:off x="6467197" y="4387178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exagon 22"/>
          <p:cNvSpPr/>
          <p:nvPr/>
        </p:nvSpPr>
        <p:spPr>
          <a:xfrm rot="19800000">
            <a:off x="6722146" y="3992646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Hexagon 25"/>
          <p:cNvSpPr/>
          <p:nvPr/>
        </p:nvSpPr>
        <p:spPr>
          <a:xfrm rot="19800000">
            <a:off x="6023022" y="3597087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exagon 26"/>
          <p:cNvSpPr/>
          <p:nvPr/>
        </p:nvSpPr>
        <p:spPr>
          <a:xfrm rot="19800000">
            <a:off x="6277972" y="3207293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Hexagon 27"/>
          <p:cNvSpPr/>
          <p:nvPr/>
        </p:nvSpPr>
        <p:spPr>
          <a:xfrm rot="19800000">
            <a:off x="6524050" y="2812041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19800000">
            <a:off x="8120657" y="2797895"/>
            <a:ext cx="495656" cy="427290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2461" y="4901711"/>
            <a:ext cx="29931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Waterfall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kumimoji="0" lang="nb-NO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b-NO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kumimoji="0" lang="nb-NO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1134" y="4862945"/>
            <a:ext cx="252505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Spiral </a:t>
            </a:r>
            <a:r>
              <a:rPr kumimoji="0" lang="nb-NO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/Scrum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any smaller deliveries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along the way</a:t>
            </a:r>
            <a:endParaRPr kumimoji="0" lang="nb-NO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flipH="1">
            <a:off x="8292806" y="3108291"/>
            <a:ext cx="1587642" cy="1717476"/>
            <a:chOff x="1547813" y="2720975"/>
            <a:chExt cx="1852613" cy="2051050"/>
          </a:xfrm>
        </p:grpSpPr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2247901" y="3235325"/>
              <a:ext cx="465138" cy="755650"/>
            </a:xfrm>
            <a:custGeom>
              <a:avLst/>
              <a:gdLst>
                <a:gd name="T0" fmla="*/ 51 w 293"/>
                <a:gd name="T1" fmla="*/ 62 h 476"/>
                <a:gd name="T2" fmla="*/ 89 w 293"/>
                <a:gd name="T3" fmla="*/ 21 h 476"/>
                <a:gd name="T4" fmla="*/ 147 w 293"/>
                <a:gd name="T5" fmla="*/ 0 h 476"/>
                <a:gd name="T6" fmla="*/ 191 w 293"/>
                <a:gd name="T7" fmla="*/ 2 h 476"/>
                <a:gd name="T8" fmla="*/ 223 w 293"/>
                <a:gd name="T9" fmla="*/ 17 h 476"/>
                <a:gd name="T10" fmla="*/ 240 w 293"/>
                <a:gd name="T11" fmla="*/ 43 h 476"/>
                <a:gd name="T12" fmla="*/ 248 w 293"/>
                <a:gd name="T13" fmla="*/ 75 h 476"/>
                <a:gd name="T14" fmla="*/ 248 w 293"/>
                <a:gd name="T15" fmla="*/ 108 h 476"/>
                <a:gd name="T16" fmla="*/ 229 w 293"/>
                <a:gd name="T17" fmla="*/ 142 h 476"/>
                <a:gd name="T18" fmla="*/ 214 w 293"/>
                <a:gd name="T19" fmla="*/ 176 h 476"/>
                <a:gd name="T20" fmla="*/ 214 w 293"/>
                <a:gd name="T21" fmla="*/ 208 h 476"/>
                <a:gd name="T22" fmla="*/ 223 w 293"/>
                <a:gd name="T23" fmla="*/ 253 h 476"/>
                <a:gd name="T24" fmla="*/ 248 w 293"/>
                <a:gd name="T25" fmla="*/ 285 h 476"/>
                <a:gd name="T26" fmla="*/ 282 w 293"/>
                <a:gd name="T27" fmla="*/ 331 h 476"/>
                <a:gd name="T28" fmla="*/ 293 w 293"/>
                <a:gd name="T29" fmla="*/ 374 h 476"/>
                <a:gd name="T30" fmla="*/ 280 w 293"/>
                <a:gd name="T31" fmla="*/ 420 h 476"/>
                <a:gd name="T32" fmla="*/ 250 w 293"/>
                <a:gd name="T33" fmla="*/ 448 h 476"/>
                <a:gd name="T34" fmla="*/ 193 w 293"/>
                <a:gd name="T35" fmla="*/ 465 h 476"/>
                <a:gd name="T36" fmla="*/ 115 w 293"/>
                <a:gd name="T37" fmla="*/ 476 h 476"/>
                <a:gd name="T38" fmla="*/ 60 w 293"/>
                <a:gd name="T39" fmla="*/ 452 h 476"/>
                <a:gd name="T40" fmla="*/ 32 w 293"/>
                <a:gd name="T41" fmla="*/ 420 h 476"/>
                <a:gd name="T42" fmla="*/ 11 w 293"/>
                <a:gd name="T43" fmla="*/ 355 h 476"/>
                <a:gd name="T44" fmla="*/ 0 w 293"/>
                <a:gd name="T45" fmla="*/ 268 h 476"/>
                <a:gd name="T46" fmla="*/ 7 w 293"/>
                <a:gd name="T47" fmla="*/ 187 h 476"/>
                <a:gd name="T48" fmla="*/ 19 w 293"/>
                <a:gd name="T49" fmla="*/ 121 h 476"/>
                <a:gd name="T50" fmla="*/ 38 w 293"/>
                <a:gd name="T51" fmla="*/ 79 h 476"/>
                <a:gd name="T52" fmla="*/ 51 w 293"/>
                <a:gd name="T53" fmla="*/ 6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476">
                  <a:moveTo>
                    <a:pt x="51" y="62"/>
                  </a:moveTo>
                  <a:lnTo>
                    <a:pt x="89" y="21"/>
                  </a:lnTo>
                  <a:lnTo>
                    <a:pt x="147" y="0"/>
                  </a:lnTo>
                  <a:lnTo>
                    <a:pt x="191" y="2"/>
                  </a:lnTo>
                  <a:lnTo>
                    <a:pt x="223" y="17"/>
                  </a:lnTo>
                  <a:lnTo>
                    <a:pt x="240" y="43"/>
                  </a:lnTo>
                  <a:lnTo>
                    <a:pt x="248" y="75"/>
                  </a:lnTo>
                  <a:lnTo>
                    <a:pt x="248" y="108"/>
                  </a:lnTo>
                  <a:lnTo>
                    <a:pt x="229" y="142"/>
                  </a:lnTo>
                  <a:lnTo>
                    <a:pt x="214" y="176"/>
                  </a:lnTo>
                  <a:lnTo>
                    <a:pt x="214" y="208"/>
                  </a:lnTo>
                  <a:lnTo>
                    <a:pt x="223" y="253"/>
                  </a:lnTo>
                  <a:lnTo>
                    <a:pt x="248" y="285"/>
                  </a:lnTo>
                  <a:lnTo>
                    <a:pt x="282" y="331"/>
                  </a:lnTo>
                  <a:lnTo>
                    <a:pt x="293" y="374"/>
                  </a:lnTo>
                  <a:lnTo>
                    <a:pt x="280" y="420"/>
                  </a:lnTo>
                  <a:lnTo>
                    <a:pt x="250" y="448"/>
                  </a:lnTo>
                  <a:lnTo>
                    <a:pt x="193" y="465"/>
                  </a:lnTo>
                  <a:lnTo>
                    <a:pt x="115" y="476"/>
                  </a:lnTo>
                  <a:lnTo>
                    <a:pt x="60" y="452"/>
                  </a:lnTo>
                  <a:lnTo>
                    <a:pt x="32" y="420"/>
                  </a:lnTo>
                  <a:lnTo>
                    <a:pt x="11" y="355"/>
                  </a:lnTo>
                  <a:lnTo>
                    <a:pt x="0" y="268"/>
                  </a:lnTo>
                  <a:lnTo>
                    <a:pt x="7" y="187"/>
                  </a:lnTo>
                  <a:lnTo>
                    <a:pt x="19" y="121"/>
                  </a:lnTo>
                  <a:lnTo>
                    <a:pt x="38" y="79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2454276" y="2895600"/>
              <a:ext cx="946150" cy="498475"/>
            </a:xfrm>
            <a:custGeom>
              <a:avLst/>
              <a:gdLst>
                <a:gd name="T0" fmla="*/ 129 w 596"/>
                <a:gd name="T1" fmla="*/ 223 h 314"/>
                <a:gd name="T2" fmla="*/ 288 w 596"/>
                <a:gd name="T3" fmla="*/ 250 h 314"/>
                <a:gd name="T4" fmla="*/ 396 w 596"/>
                <a:gd name="T5" fmla="*/ 212 h 314"/>
                <a:gd name="T6" fmla="*/ 473 w 596"/>
                <a:gd name="T7" fmla="*/ 104 h 314"/>
                <a:gd name="T8" fmla="*/ 470 w 596"/>
                <a:gd name="T9" fmla="*/ 74 h 314"/>
                <a:gd name="T10" fmla="*/ 462 w 596"/>
                <a:gd name="T11" fmla="*/ 59 h 314"/>
                <a:gd name="T12" fmla="*/ 460 w 596"/>
                <a:gd name="T13" fmla="*/ 40 h 314"/>
                <a:gd name="T14" fmla="*/ 462 w 596"/>
                <a:gd name="T15" fmla="*/ 23 h 314"/>
                <a:gd name="T16" fmla="*/ 475 w 596"/>
                <a:gd name="T17" fmla="*/ 13 h 314"/>
                <a:gd name="T18" fmla="*/ 492 w 596"/>
                <a:gd name="T19" fmla="*/ 2 h 314"/>
                <a:gd name="T20" fmla="*/ 509 w 596"/>
                <a:gd name="T21" fmla="*/ 0 h 314"/>
                <a:gd name="T22" fmla="*/ 526 w 596"/>
                <a:gd name="T23" fmla="*/ 2 h 314"/>
                <a:gd name="T24" fmla="*/ 530 w 596"/>
                <a:gd name="T25" fmla="*/ 19 h 314"/>
                <a:gd name="T26" fmla="*/ 519 w 596"/>
                <a:gd name="T27" fmla="*/ 32 h 314"/>
                <a:gd name="T28" fmla="*/ 502 w 596"/>
                <a:gd name="T29" fmla="*/ 34 h 314"/>
                <a:gd name="T30" fmla="*/ 485 w 596"/>
                <a:gd name="T31" fmla="*/ 40 h 314"/>
                <a:gd name="T32" fmla="*/ 492 w 596"/>
                <a:gd name="T33" fmla="*/ 53 h 314"/>
                <a:gd name="T34" fmla="*/ 507 w 596"/>
                <a:gd name="T35" fmla="*/ 66 h 314"/>
                <a:gd name="T36" fmla="*/ 523 w 596"/>
                <a:gd name="T37" fmla="*/ 74 h 314"/>
                <a:gd name="T38" fmla="*/ 538 w 596"/>
                <a:gd name="T39" fmla="*/ 70 h 314"/>
                <a:gd name="T40" fmla="*/ 540 w 596"/>
                <a:gd name="T41" fmla="*/ 53 h 314"/>
                <a:gd name="T42" fmla="*/ 540 w 596"/>
                <a:gd name="T43" fmla="*/ 34 h 314"/>
                <a:gd name="T44" fmla="*/ 551 w 596"/>
                <a:gd name="T45" fmla="*/ 23 h 314"/>
                <a:gd name="T46" fmla="*/ 568 w 596"/>
                <a:gd name="T47" fmla="*/ 17 h 314"/>
                <a:gd name="T48" fmla="*/ 583 w 596"/>
                <a:gd name="T49" fmla="*/ 17 h 314"/>
                <a:gd name="T50" fmla="*/ 596 w 596"/>
                <a:gd name="T51" fmla="*/ 28 h 314"/>
                <a:gd name="T52" fmla="*/ 593 w 596"/>
                <a:gd name="T53" fmla="*/ 42 h 314"/>
                <a:gd name="T54" fmla="*/ 593 w 596"/>
                <a:gd name="T55" fmla="*/ 59 h 314"/>
                <a:gd name="T56" fmla="*/ 581 w 596"/>
                <a:gd name="T57" fmla="*/ 72 h 314"/>
                <a:gd name="T58" fmla="*/ 568 w 596"/>
                <a:gd name="T59" fmla="*/ 87 h 314"/>
                <a:gd name="T60" fmla="*/ 557 w 596"/>
                <a:gd name="T61" fmla="*/ 104 h 314"/>
                <a:gd name="T62" fmla="*/ 540 w 596"/>
                <a:gd name="T63" fmla="*/ 106 h 314"/>
                <a:gd name="T64" fmla="*/ 523 w 596"/>
                <a:gd name="T65" fmla="*/ 106 h 314"/>
                <a:gd name="T66" fmla="*/ 507 w 596"/>
                <a:gd name="T67" fmla="*/ 106 h 314"/>
                <a:gd name="T68" fmla="*/ 430 w 596"/>
                <a:gd name="T69" fmla="*/ 225 h 314"/>
                <a:gd name="T70" fmla="*/ 330 w 596"/>
                <a:gd name="T71" fmla="*/ 314 h 314"/>
                <a:gd name="T72" fmla="*/ 188 w 596"/>
                <a:gd name="T73" fmla="*/ 289 h 314"/>
                <a:gd name="T74" fmla="*/ 63 w 596"/>
                <a:gd name="T75" fmla="*/ 301 h 314"/>
                <a:gd name="T76" fmla="*/ 0 w 596"/>
                <a:gd name="T77" fmla="*/ 261 h 314"/>
                <a:gd name="T78" fmla="*/ 36 w 596"/>
                <a:gd name="T79" fmla="*/ 22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6" h="314">
                  <a:moveTo>
                    <a:pt x="36" y="223"/>
                  </a:moveTo>
                  <a:lnTo>
                    <a:pt x="129" y="223"/>
                  </a:lnTo>
                  <a:lnTo>
                    <a:pt x="214" y="238"/>
                  </a:lnTo>
                  <a:lnTo>
                    <a:pt x="288" y="250"/>
                  </a:lnTo>
                  <a:lnTo>
                    <a:pt x="339" y="255"/>
                  </a:lnTo>
                  <a:lnTo>
                    <a:pt x="396" y="212"/>
                  </a:lnTo>
                  <a:lnTo>
                    <a:pt x="447" y="151"/>
                  </a:lnTo>
                  <a:lnTo>
                    <a:pt x="473" y="104"/>
                  </a:lnTo>
                  <a:lnTo>
                    <a:pt x="479" y="85"/>
                  </a:lnTo>
                  <a:lnTo>
                    <a:pt x="470" y="74"/>
                  </a:lnTo>
                  <a:lnTo>
                    <a:pt x="468" y="66"/>
                  </a:lnTo>
                  <a:lnTo>
                    <a:pt x="462" y="59"/>
                  </a:lnTo>
                  <a:lnTo>
                    <a:pt x="460" y="51"/>
                  </a:lnTo>
                  <a:lnTo>
                    <a:pt x="460" y="40"/>
                  </a:lnTo>
                  <a:lnTo>
                    <a:pt x="460" y="32"/>
                  </a:lnTo>
                  <a:lnTo>
                    <a:pt x="462" y="23"/>
                  </a:lnTo>
                  <a:lnTo>
                    <a:pt x="468" y="17"/>
                  </a:lnTo>
                  <a:lnTo>
                    <a:pt x="475" y="13"/>
                  </a:lnTo>
                  <a:lnTo>
                    <a:pt x="483" y="8"/>
                  </a:lnTo>
                  <a:lnTo>
                    <a:pt x="492" y="2"/>
                  </a:lnTo>
                  <a:lnTo>
                    <a:pt x="502" y="2"/>
                  </a:lnTo>
                  <a:lnTo>
                    <a:pt x="509" y="0"/>
                  </a:lnTo>
                  <a:lnTo>
                    <a:pt x="517" y="0"/>
                  </a:lnTo>
                  <a:lnTo>
                    <a:pt x="526" y="2"/>
                  </a:lnTo>
                  <a:lnTo>
                    <a:pt x="530" y="11"/>
                  </a:lnTo>
                  <a:lnTo>
                    <a:pt x="530" y="19"/>
                  </a:lnTo>
                  <a:lnTo>
                    <a:pt x="528" y="28"/>
                  </a:lnTo>
                  <a:lnTo>
                    <a:pt x="519" y="32"/>
                  </a:lnTo>
                  <a:lnTo>
                    <a:pt x="513" y="34"/>
                  </a:lnTo>
                  <a:lnTo>
                    <a:pt x="502" y="34"/>
                  </a:lnTo>
                  <a:lnTo>
                    <a:pt x="494" y="34"/>
                  </a:lnTo>
                  <a:lnTo>
                    <a:pt x="485" y="40"/>
                  </a:lnTo>
                  <a:lnTo>
                    <a:pt x="483" y="49"/>
                  </a:lnTo>
                  <a:lnTo>
                    <a:pt x="492" y="53"/>
                  </a:lnTo>
                  <a:lnTo>
                    <a:pt x="498" y="59"/>
                  </a:lnTo>
                  <a:lnTo>
                    <a:pt x="507" y="66"/>
                  </a:lnTo>
                  <a:lnTo>
                    <a:pt x="515" y="70"/>
                  </a:lnTo>
                  <a:lnTo>
                    <a:pt x="523" y="74"/>
                  </a:lnTo>
                  <a:lnTo>
                    <a:pt x="530" y="74"/>
                  </a:lnTo>
                  <a:lnTo>
                    <a:pt x="538" y="70"/>
                  </a:lnTo>
                  <a:lnTo>
                    <a:pt x="540" y="62"/>
                  </a:lnTo>
                  <a:lnTo>
                    <a:pt x="540" y="53"/>
                  </a:lnTo>
                  <a:lnTo>
                    <a:pt x="538" y="45"/>
                  </a:lnTo>
                  <a:lnTo>
                    <a:pt x="540" y="34"/>
                  </a:lnTo>
                  <a:lnTo>
                    <a:pt x="545" y="28"/>
                  </a:lnTo>
                  <a:lnTo>
                    <a:pt x="551" y="23"/>
                  </a:lnTo>
                  <a:lnTo>
                    <a:pt x="560" y="19"/>
                  </a:lnTo>
                  <a:lnTo>
                    <a:pt x="568" y="17"/>
                  </a:lnTo>
                  <a:lnTo>
                    <a:pt x="577" y="13"/>
                  </a:lnTo>
                  <a:lnTo>
                    <a:pt x="583" y="17"/>
                  </a:lnTo>
                  <a:lnTo>
                    <a:pt x="591" y="19"/>
                  </a:lnTo>
                  <a:lnTo>
                    <a:pt x="596" y="28"/>
                  </a:lnTo>
                  <a:lnTo>
                    <a:pt x="596" y="34"/>
                  </a:lnTo>
                  <a:lnTo>
                    <a:pt x="593" y="42"/>
                  </a:lnTo>
                  <a:lnTo>
                    <a:pt x="593" y="51"/>
                  </a:lnTo>
                  <a:lnTo>
                    <a:pt x="593" y="59"/>
                  </a:lnTo>
                  <a:lnTo>
                    <a:pt x="589" y="66"/>
                  </a:lnTo>
                  <a:lnTo>
                    <a:pt x="581" y="72"/>
                  </a:lnTo>
                  <a:lnTo>
                    <a:pt x="572" y="81"/>
                  </a:lnTo>
                  <a:lnTo>
                    <a:pt x="568" y="87"/>
                  </a:lnTo>
                  <a:lnTo>
                    <a:pt x="562" y="95"/>
                  </a:lnTo>
                  <a:lnTo>
                    <a:pt x="557" y="104"/>
                  </a:lnTo>
                  <a:lnTo>
                    <a:pt x="549" y="104"/>
                  </a:lnTo>
                  <a:lnTo>
                    <a:pt x="540" y="106"/>
                  </a:lnTo>
                  <a:lnTo>
                    <a:pt x="534" y="106"/>
                  </a:lnTo>
                  <a:lnTo>
                    <a:pt x="523" y="106"/>
                  </a:lnTo>
                  <a:lnTo>
                    <a:pt x="515" y="106"/>
                  </a:lnTo>
                  <a:lnTo>
                    <a:pt x="507" y="106"/>
                  </a:lnTo>
                  <a:lnTo>
                    <a:pt x="483" y="148"/>
                  </a:lnTo>
                  <a:lnTo>
                    <a:pt x="430" y="225"/>
                  </a:lnTo>
                  <a:lnTo>
                    <a:pt x="367" y="297"/>
                  </a:lnTo>
                  <a:lnTo>
                    <a:pt x="330" y="314"/>
                  </a:lnTo>
                  <a:lnTo>
                    <a:pt x="275" y="299"/>
                  </a:lnTo>
                  <a:lnTo>
                    <a:pt x="188" y="289"/>
                  </a:lnTo>
                  <a:lnTo>
                    <a:pt x="116" y="291"/>
                  </a:lnTo>
                  <a:lnTo>
                    <a:pt x="63" y="301"/>
                  </a:lnTo>
                  <a:lnTo>
                    <a:pt x="17" y="291"/>
                  </a:lnTo>
                  <a:lnTo>
                    <a:pt x="0" y="261"/>
                  </a:lnTo>
                  <a:lnTo>
                    <a:pt x="14" y="229"/>
                  </a:lnTo>
                  <a:lnTo>
                    <a:pt x="36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1547813" y="3114675"/>
              <a:ext cx="882650" cy="561975"/>
            </a:xfrm>
            <a:custGeom>
              <a:avLst/>
              <a:gdLst>
                <a:gd name="T0" fmla="*/ 488 w 556"/>
                <a:gd name="T1" fmla="*/ 100 h 354"/>
                <a:gd name="T2" fmla="*/ 384 w 556"/>
                <a:gd name="T3" fmla="*/ 199 h 354"/>
                <a:gd name="T4" fmla="*/ 327 w 556"/>
                <a:gd name="T5" fmla="*/ 288 h 354"/>
                <a:gd name="T6" fmla="*/ 272 w 556"/>
                <a:gd name="T7" fmla="*/ 244 h 354"/>
                <a:gd name="T8" fmla="*/ 185 w 556"/>
                <a:gd name="T9" fmla="*/ 117 h 354"/>
                <a:gd name="T10" fmla="*/ 146 w 556"/>
                <a:gd name="T11" fmla="*/ 100 h 354"/>
                <a:gd name="T12" fmla="*/ 132 w 556"/>
                <a:gd name="T13" fmla="*/ 87 h 354"/>
                <a:gd name="T14" fmla="*/ 132 w 556"/>
                <a:gd name="T15" fmla="*/ 70 h 354"/>
                <a:gd name="T16" fmla="*/ 142 w 556"/>
                <a:gd name="T17" fmla="*/ 59 h 354"/>
                <a:gd name="T18" fmla="*/ 161 w 556"/>
                <a:gd name="T19" fmla="*/ 55 h 354"/>
                <a:gd name="T20" fmla="*/ 176 w 556"/>
                <a:gd name="T21" fmla="*/ 49 h 354"/>
                <a:gd name="T22" fmla="*/ 182 w 556"/>
                <a:gd name="T23" fmla="*/ 34 h 354"/>
                <a:gd name="T24" fmla="*/ 185 w 556"/>
                <a:gd name="T25" fmla="*/ 17 h 354"/>
                <a:gd name="T26" fmla="*/ 180 w 556"/>
                <a:gd name="T27" fmla="*/ 2 h 354"/>
                <a:gd name="T28" fmla="*/ 163 w 556"/>
                <a:gd name="T29" fmla="*/ 0 h 354"/>
                <a:gd name="T30" fmla="*/ 148 w 556"/>
                <a:gd name="T31" fmla="*/ 2 h 354"/>
                <a:gd name="T32" fmla="*/ 132 w 556"/>
                <a:gd name="T33" fmla="*/ 13 h 354"/>
                <a:gd name="T34" fmla="*/ 125 w 556"/>
                <a:gd name="T35" fmla="*/ 27 h 354"/>
                <a:gd name="T36" fmla="*/ 110 w 556"/>
                <a:gd name="T37" fmla="*/ 40 h 354"/>
                <a:gd name="T38" fmla="*/ 95 w 556"/>
                <a:gd name="T39" fmla="*/ 49 h 354"/>
                <a:gd name="T40" fmla="*/ 78 w 556"/>
                <a:gd name="T41" fmla="*/ 38 h 354"/>
                <a:gd name="T42" fmla="*/ 64 w 556"/>
                <a:gd name="T43" fmla="*/ 27 h 354"/>
                <a:gd name="T44" fmla="*/ 49 w 556"/>
                <a:gd name="T45" fmla="*/ 21 h 354"/>
                <a:gd name="T46" fmla="*/ 30 w 556"/>
                <a:gd name="T47" fmla="*/ 21 h 354"/>
                <a:gd name="T48" fmla="*/ 11 w 556"/>
                <a:gd name="T49" fmla="*/ 23 h 354"/>
                <a:gd name="T50" fmla="*/ 0 w 556"/>
                <a:gd name="T51" fmla="*/ 38 h 354"/>
                <a:gd name="T52" fmla="*/ 0 w 556"/>
                <a:gd name="T53" fmla="*/ 55 h 354"/>
                <a:gd name="T54" fmla="*/ 13 w 556"/>
                <a:gd name="T55" fmla="*/ 66 h 354"/>
                <a:gd name="T56" fmla="*/ 30 w 556"/>
                <a:gd name="T57" fmla="*/ 66 h 354"/>
                <a:gd name="T58" fmla="*/ 49 w 556"/>
                <a:gd name="T59" fmla="*/ 66 h 354"/>
                <a:gd name="T60" fmla="*/ 64 w 556"/>
                <a:gd name="T61" fmla="*/ 72 h 354"/>
                <a:gd name="T62" fmla="*/ 76 w 556"/>
                <a:gd name="T63" fmla="*/ 83 h 354"/>
                <a:gd name="T64" fmla="*/ 68 w 556"/>
                <a:gd name="T65" fmla="*/ 93 h 354"/>
                <a:gd name="T66" fmla="*/ 51 w 556"/>
                <a:gd name="T67" fmla="*/ 95 h 354"/>
                <a:gd name="T68" fmla="*/ 34 w 556"/>
                <a:gd name="T69" fmla="*/ 106 h 354"/>
                <a:gd name="T70" fmla="*/ 30 w 556"/>
                <a:gd name="T71" fmla="*/ 125 h 354"/>
                <a:gd name="T72" fmla="*/ 21 w 556"/>
                <a:gd name="T73" fmla="*/ 142 h 354"/>
                <a:gd name="T74" fmla="*/ 30 w 556"/>
                <a:gd name="T75" fmla="*/ 151 h 354"/>
                <a:gd name="T76" fmla="*/ 45 w 556"/>
                <a:gd name="T77" fmla="*/ 155 h 354"/>
                <a:gd name="T78" fmla="*/ 59 w 556"/>
                <a:gd name="T79" fmla="*/ 144 h 354"/>
                <a:gd name="T80" fmla="*/ 74 w 556"/>
                <a:gd name="T81" fmla="*/ 131 h 354"/>
                <a:gd name="T82" fmla="*/ 89 w 556"/>
                <a:gd name="T83" fmla="*/ 127 h 354"/>
                <a:gd name="T84" fmla="*/ 106 w 556"/>
                <a:gd name="T85" fmla="*/ 127 h 354"/>
                <a:gd name="T86" fmla="*/ 197 w 556"/>
                <a:gd name="T87" fmla="*/ 187 h 354"/>
                <a:gd name="T88" fmla="*/ 282 w 556"/>
                <a:gd name="T89" fmla="*/ 344 h 354"/>
                <a:gd name="T90" fmla="*/ 337 w 556"/>
                <a:gd name="T91" fmla="*/ 350 h 354"/>
                <a:gd name="T92" fmla="*/ 401 w 556"/>
                <a:gd name="T93" fmla="*/ 265 h 354"/>
                <a:gd name="T94" fmla="*/ 501 w 556"/>
                <a:gd name="T95" fmla="*/ 182 h 354"/>
                <a:gd name="T96" fmla="*/ 556 w 556"/>
                <a:gd name="T97" fmla="*/ 12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" h="354">
                  <a:moveTo>
                    <a:pt x="551" y="91"/>
                  </a:moveTo>
                  <a:lnTo>
                    <a:pt x="488" y="100"/>
                  </a:lnTo>
                  <a:lnTo>
                    <a:pt x="431" y="138"/>
                  </a:lnTo>
                  <a:lnTo>
                    <a:pt x="384" y="199"/>
                  </a:lnTo>
                  <a:lnTo>
                    <a:pt x="356" y="254"/>
                  </a:lnTo>
                  <a:lnTo>
                    <a:pt x="327" y="288"/>
                  </a:lnTo>
                  <a:lnTo>
                    <a:pt x="299" y="280"/>
                  </a:lnTo>
                  <a:lnTo>
                    <a:pt x="272" y="244"/>
                  </a:lnTo>
                  <a:lnTo>
                    <a:pt x="223" y="157"/>
                  </a:lnTo>
                  <a:lnTo>
                    <a:pt x="185" y="117"/>
                  </a:lnTo>
                  <a:lnTo>
                    <a:pt x="153" y="100"/>
                  </a:lnTo>
                  <a:lnTo>
                    <a:pt x="146" y="100"/>
                  </a:lnTo>
                  <a:lnTo>
                    <a:pt x="140" y="91"/>
                  </a:lnTo>
                  <a:lnTo>
                    <a:pt x="132" y="87"/>
                  </a:lnTo>
                  <a:lnTo>
                    <a:pt x="132" y="78"/>
                  </a:lnTo>
                  <a:lnTo>
                    <a:pt x="132" y="70"/>
                  </a:lnTo>
                  <a:lnTo>
                    <a:pt x="136" y="61"/>
                  </a:lnTo>
                  <a:lnTo>
                    <a:pt x="142" y="59"/>
                  </a:lnTo>
                  <a:lnTo>
                    <a:pt x="153" y="57"/>
                  </a:lnTo>
                  <a:lnTo>
                    <a:pt x="161" y="55"/>
                  </a:lnTo>
                  <a:lnTo>
                    <a:pt x="170" y="55"/>
                  </a:lnTo>
                  <a:lnTo>
                    <a:pt x="176" y="49"/>
                  </a:lnTo>
                  <a:lnTo>
                    <a:pt x="182" y="40"/>
                  </a:lnTo>
                  <a:lnTo>
                    <a:pt x="182" y="34"/>
                  </a:lnTo>
                  <a:lnTo>
                    <a:pt x="185" y="25"/>
                  </a:lnTo>
                  <a:lnTo>
                    <a:pt x="185" y="17"/>
                  </a:lnTo>
                  <a:lnTo>
                    <a:pt x="182" y="10"/>
                  </a:lnTo>
                  <a:lnTo>
                    <a:pt x="180" y="2"/>
                  </a:lnTo>
                  <a:lnTo>
                    <a:pt x="172" y="0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48" y="2"/>
                  </a:lnTo>
                  <a:lnTo>
                    <a:pt x="140" y="6"/>
                  </a:lnTo>
                  <a:lnTo>
                    <a:pt x="132" y="13"/>
                  </a:lnTo>
                  <a:lnTo>
                    <a:pt x="129" y="21"/>
                  </a:lnTo>
                  <a:lnTo>
                    <a:pt x="125" y="27"/>
                  </a:lnTo>
                  <a:lnTo>
                    <a:pt x="119" y="36"/>
                  </a:lnTo>
                  <a:lnTo>
                    <a:pt x="110" y="40"/>
                  </a:lnTo>
                  <a:lnTo>
                    <a:pt x="104" y="47"/>
                  </a:lnTo>
                  <a:lnTo>
                    <a:pt x="95" y="49"/>
                  </a:lnTo>
                  <a:lnTo>
                    <a:pt x="87" y="47"/>
                  </a:lnTo>
                  <a:lnTo>
                    <a:pt x="78" y="38"/>
                  </a:lnTo>
                  <a:lnTo>
                    <a:pt x="72" y="32"/>
                  </a:lnTo>
                  <a:lnTo>
                    <a:pt x="64" y="27"/>
                  </a:lnTo>
                  <a:lnTo>
                    <a:pt x="55" y="23"/>
                  </a:lnTo>
                  <a:lnTo>
                    <a:pt x="49" y="21"/>
                  </a:lnTo>
                  <a:lnTo>
                    <a:pt x="38" y="21"/>
                  </a:lnTo>
                  <a:lnTo>
                    <a:pt x="30" y="21"/>
                  </a:lnTo>
                  <a:lnTo>
                    <a:pt x="19" y="21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6" y="61"/>
                  </a:lnTo>
                  <a:lnTo>
                    <a:pt x="13" y="66"/>
                  </a:lnTo>
                  <a:lnTo>
                    <a:pt x="21" y="66"/>
                  </a:lnTo>
                  <a:lnTo>
                    <a:pt x="30" y="66"/>
                  </a:lnTo>
                  <a:lnTo>
                    <a:pt x="40" y="66"/>
                  </a:lnTo>
                  <a:lnTo>
                    <a:pt x="49" y="66"/>
                  </a:lnTo>
                  <a:lnTo>
                    <a:pt x="55" y="70"/>
                  </a:lnTo>
                  <a:lnTo>
                    <a:pt x="64" y="72"/>
                  </a:lnTo>
                  <a:lnTo>
                    <a:pt x="72" y="76"/>
                  </a:lnTo>
                  <a:lnTo>
                    <a:pt x="76" y="83"/>
                  </a:lnTo>
                  <a:lnTo>
                    <a:pt x="76" y="91"/>
                  </a:lnTo>
                  <a:lnTo>
                    <a:pt x="68" y="93"/>
                  </a:lnTo>
                  <a:lnTo>
                    <a:pt x="62" y="95"/>
                  </a:lnTo>
                  <a:lnTo>
                    <a:pt x="51" y="95"/>
                  </a:lnTo>
                  <a:lnTo>
                    <a:pt x="42" y="100"/>
                  </a:lnTo>
                  <a:lnTo>
                    <a:pt x="34" y="106"/>
                  </a:lnTo>
                  <a:lnTo>
                    <a:pt x="30" y="117"/>
                  </a:lnTo>
                  <a:lnTo>
                    <a:pt x="30" y="125"/>
                  </a:lnTo>
                  <a:lnTo>
                    <a:pt x="23" y="134"/>
                  </a:lnTo>
                  <a:lnTo>
                    <a:pt x="21" y="142"/>
                  </a:lnTo>
                  <a:lnTo>
                    <a:pt x="21" y="148"/>
                  </a:lnTo>
                  <a:lnTo>
                    <a:pt x="30" y="151"/>
                  </a:lnTo>
                  <a:lnTo>
                    <a:pt x="38" y="155"/>
                  </a:lnTo>
                  <a:lnTo>
                    <a:pt x="45" y="155"/>
                  </a:lnTo>
                  <a:lnTo>
                    <a:pt x="53" y="151"/>
                  </a:lnTo>
                  <a:lnTo>
                    <a:pt x="59" y="144"/>
                  </a:lnTo>
                  <a:lnTo>
                    <a:pt x="66" y="138"/>
                  </a:lnTo>
                  <a:lnTo>
                    <a:pt x="74" y="131"/>
                  </a:lnTo>
                  <a:lnTo>
                    <a:pt x="83" y="127"/>
                  </a:lnTo>
                  <a:lnTo>
                    <a:pt x="89" y="127"/>
                  </a:lnTo>
                  <a:lnTo>
                    <a:pt x="98" y="127"/>
                  </a:lnTo>
                  <a:lnTo>
                    <a:pt x="106" y="127"/>
                  </a:lnTo>
                  <a:lnTo>
                    <a:pt x="148" y="134"/>
                  </a:lnTo>
                  <a:lnTo>
                    <a:pt x="197" y="187"/>
                  </a:lnTo>
                  <a:lnTo>
                    <a:pt x="246" y="286"/>
                  </a:lnTo>
                  <a:lnTo>
                    <a:pt x="282" y="344"/>
                  </a:lnTo>
                  <a:lnTo>
                    <a:pt x="308" y="354"/>
                  </a:lnTo>
                  <a:lnTo>
                    <a:pt x="337" y="350"/>
                  </a:lnTo>
                  <a:lnTo>
                    <a:pt x="361" y="327"/>
                  </a:lnTo>
                  <a:lnTo>
                    <a:pt x="401" y="265"/>
                  </a:lnTo>
                  <a:lnTo>
                    <a:pt x="445" y="212"/>
                  </a:lnTo>
                  <a:lnTo>
                    <a:pt x="501" y="182"/>
                  </a:lnTo>
                  <a:lnTo>
                    <a:pt x="541" y="157"/>
                  </a:lnTo>
                  <a:lnTo>
                    <a:pt x="556" y="127"/>
                  </a:lnTo>
                  <a:lnTo>
                    <a:pt x="551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81"/>
            <p:cNvSpPr>
              <a:spLocks/>
            </p:cNvSpPr>
            <p:nvPr/>
          </p:nvSpPr>
          <p:spPr bwMode="auto">
            <a:xfrm>
              <a:off x="2308226" y="2720975"/>
              <a:ext cx="495300" cy="481013"/>
            </a:xfrm>
            <a:custGeom>
              <a:avLst/>
              <a:gdLst>
                <a:gd name="T0" fmla="*/ 240 w 312"/>
                <a:gd name="T1" fmla="*/ 99 h 303"/>
                <a:gd name="T2" fmla="*/ 219 w 312"/>
                <a:gd name="T3" fmla="*/ 57 h 303"/>
                <a:gd name="T4" fmla="*/ 187 w 312"/>
                <a:gd name="T5" fmla="*/ 25 h 303"/>
                <a:gd name="T6" fmla="*/ 157 w 312"/>
                <a:gd name="T7" fmla="*/ 10 h 303"/>
                <a:gd name="T8" fmla="*/ 123 w 312"/>
                <a:gd name="T9" fmla="*/ 0 h 303"/>
                <a:gd name="T10" fmla="*/ 81 w 312"/>
                <a:gd name="T11" fmla="*/ 6 h 303"/>
                <a:gd name="T12" fmla="*/ 41 w 312"/>
                <a:gd name="T13" fmla="*/ 27 h 303"/>
                <a:gd name="T14" fmla="*/ 15 w 312"/>
                <a:gd name="T15" fmla="*/ 68 h 303"/>
                <a:gd name="T16" fmla="*/ 0 w 312"/>
                <a:gd name="T17" fmla="*/ 125 h 303"/>
                <a:gd name="T18" fmla="*/ 0 w 312"/>
                <a:gd name="T19" fmla="*/ 174 h 303"/>
                <a:gd name="T20" fmla="*/ 11 w 312"/>
                <a:gd name="T21" fmla="*/ 212 h 303"/>
                <a:gd name="T22" fmla="*/ 32 w 312"/>
                <a:gd name="T23" fmla="*/ 250 h 303"/>
                <a:gd name="T24" fmla="*/ 68 w 312"/>
                <a:gd name="T25" fmla="*/ 280 h 303"/>
                <a:gd name="T26" fmla="*/ 102 w 312"/>
                <a:gd name="T27" fmla="*/ 297 h 303"/>
                <a:gd name="T28" fmla="*/ 145 w 312"/>
                <a:gd name="T29" fmla="*/ 303 h 303"/>
                <a:gd name="T30" fmla="*/ 181 w 312"/>
                <a:gd name="T31" fmla="*/ 292 h 303"/>
                <a:gd name="T32" fmla="*/ 215 w 312"/>
                <a:gd name="T33" fmla="*/ 273 h 303"/>
                <a:gd name="T34" fmla="*/ 236 w 312"/>
                <a:gd name="T35" fmla="*/ 222 h 303"/>
                <a:gd name="T36" fmla="*/ 244 w 312"/>
                <a:gd name="T37" fmla="*/ 172 h 303"/>
                <a:gd name="T38" fmla="*/ 255 w 312"/>
                <a:gd name="T39" fmla="*/ 150 h 303"/>
                <a:gd name="T40" fmla="*/ 287 w 312"/>
                <a:gd name="T41" fmla="*/ 140 h 303"/>
                <a:gd name="T42" fmla="*/ 310 w 312"/>
                <a:gd name="T43" fmla="*/ 129 h 303"/>
                <a:gd name="T44" fmla="*/ 312 w 312"/>
                <a:gd name="T45" fmla="*/ 101 h 303"/>
                <a:gd name="T46" fmla="*/ 299 w 312"/>
                <a:gd name="T47" fmla="*/ 82 h 303"/>
                <a:gd name="T48" fmla="*/ 272 w 312"/>
                <a:gd name="T49" fmla="*/ 78 h 303"/>
                <a:gd name="T50" fmla="*/ 240 w 312"/>
                <a:gd name="T51" fmla="*/ 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2" h="303">
                  <a:moveTo>
                    <a:pt x="240" y="99"/>
                  </a:moveTo>
                  <a:lnTo>
                    <a:pt x="219" y="57"/>
                  </a:lnTo>
                  <a:lnTo>
                    <a:pt x="187" y="25"/>
                  </a:lnTo>
                  <a:lnTo>
                    <a:pt x="157" y="10"/>
                  </a:lnTo>
                  <a:lnTo>
                    <a:pt x="123" y="0"/>
                  </a:lnTo>
                  <a:lnTo>
                    <a:pt x="81" y="6"/>
                  </a:lnTo>
                  <a:lnTo>
                    <a:pt x="41" y="27"/>
                  </a:lnTo>
                  <a:lnTo>
                    <a:pt x="15" y="68"/>
                  </a:lnTo>
                  <a:lnTo>
                    <a:pt x="0" y="125"/>
                  </a:lnTo>
                  <a:lnTo>
                    <a:pt x="0" y="174"/>
                  </a:lnTo>
                  <a:lnTo>
                    <a:pt x="11" y="212"/>
                  </a:lnTo>
                  <a:lnTo>
                    <a:pt x="32" y="250"/>
                  </a:lnTo>
                  <a:lnTo>
                    <a:pt x="68" y="280"/>
                  </a:lnTo>
                  <a:lnTo>
                    <a:pt x="102" y="297"/>
                  </a:lnTo>
                  <a:lnTo>
                    <a:pt x="145" y="303"/>
                  </a:lnTo>
                  <a:lnTo>
                    <a:pt x="181" y="292"/>
                  </a:lnTo>
                  <a:lnTo>
                    <a:pt x="215" y="273"/>
                  </a:lnTo>
                  <a:lnTo>
                    <a:pt x="236" y="222"/>
                  </a:lnTo>
                  <a:lnTo>
                    <a:pt x="244" y="172"/>
                  </a:lnTo>
                  <a:lnTo>
                    <a:pt x="255" y="150"/>
                  </a:lnTo>
                  <a:lnTo>
                    <a:pt x="287" y="140"/>
                  </a:lnTo>
                  <a:lnTo>
                    <a:pt x="310" y="129"/>
                  </a:lnTo>
                  <a:lnTo>
                    <a:pt x="312" y="101"/>
                  </a:lnTo>
                  <a:lnTo>
                    <a:pt x="299" y="82"/>
                  </a:lnTo>
                  <a:lnTo>
                    <a:pt x="272" y="78"/>
                  </a:lnTo>
                  <a:lnTo>
                    <a:pt x="24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82"/>
            <p:cNvSpPr>
              <a:spLocks/>
            </p:cNvSpPr>
            <p:nvPr/>
          </p:nvSpPr>
          <p:spPr bwMode="auto">
            <a:xfrm>
              <a:off x="2571751" y="3835400"/>
              <a:ext cx="471488" cy="936625"/>
            </a:xfrm>
            <a:custGeom>
              <a:avLst/>
              <a:gdLst>
                <a:gd name="T0" fmla="*/ 34 w 297"/>
                <a:gd name="T1" fmla="*/ 0 h 590"/>
                <a:gd name="T2" fmla="*/ 66 w 297"/>
                <a:gd name="T3" fmla="*/ 0 h 590"/>
                <a:gd name="T4" fmla="*/ 93 w 297"/>
                <a:gd name="T5" fmla="*/ 15 h 590"/>
                <a:gd name="T6" fmla="*/ 129 w 297"/>
                <a:gd name="T7" fmla="*/ 66 h 590"/>
                <a:gd name="T8" fmla="*/ 153 w 297"/>
                <a:gd name="T9" fmla="*/ 110 h 590"/>
                <a:gd name="T10" fmla="*/ 163 w 297"/>
                <a:gd name="T11" fmla="*/ 163 h 590"/>
                <a:gd name="T12" fmla="*/ 167 w 297"/>
                <a:gd name="T13" fmla="*/ 231 h 590"/>
                <a:gd name="T14" fmla="*/ 159 w 297"/>
                <a:gd name="T15" fmla="*/ 297 h 590"/>
                <a:gd name="T16" fmla="*/ 150 w 297"/>
                <a:gd name="T17" fmla="*/ 358 h 590"/>
                <a:gd name="T18" fmla="*/ 133 w 297"/>
                <a:gd name="T19" fmla="*/ 435 h 590"/>
                <a:gd name="T20" fmla="*/ 138 w 297"/>
                <a:gd name="T21" fmla="*/ 494 h 590"/>
                <a:gd name="T22" fmla="*/ 142 w 297"/>
                <a:gd name="T23" fmla="*/ 511 h 590"/>
                <a:gd name="T24" fmla="*/ 155 w 297"/>
                <a:gd name="T25" fmla="*/ 503 h 590"/>
                <a:gd name="T26" fmla="*/ 203 w 297"/>
                <a:gd name="T27" fmla="*/ 407 h 590"/>
                <a:gd name="T28" fmla="*/ 227 w 297"/>
                <a:gd name="T29" fmla="*/ 392 h 590"/>
                <a:gd name="T30" fmla="*/ 271 w 297"/>
                <a:gd name="T31" fmla="*/ 401 h 590"/>
                <a:gd name="T32" fmla="*/ 297 w 297"/>
                <a:gd name="T33" fmla="*/ 426 h 590"/>
                <a:gd name="T34" fmla="*/ 297 w 297"/>
                <a:gd name="T35" fmla="*/ 435 h 590"/>
                <a:gd name="T36" fmla="*/ 280 w 297"/>
                <a:gd name="T37" fmla="*/ 456 h 590"/>
                <a:gd name="T38" fmla="*/ 206 w 297"/>
                <a:gd name="T39" fmla="*/ 499 h 590"/>
                <a:gd name="T40" fmla="*/ 172 w 297"/>
                <a:gd name="T41" fmla="*/ 549 h 590"/>
                <a:gd name="T42" fmla="*/ 144 w 297"/>
                <a:gd name="T43" fmla="*/ 590 h 590"/>
                <a:gd name="T44" fmla="*/ 100 w 297"/>
                <a:gd name="T45" fmla="*/ 590 h 590"/>
                <a:gd name="T46" fmla="*/ 83 w 297"/>
                <a:gd name="T47" fmla="*/ 569 h 590"/>
                <a:gd name="T48" fmla="*/ 83 w 297"/>
                <a:gd name="T49" fmla="*/ 522 h 590"/>
                <a:gd name="T50" fmla="*/ 93 w 297"/>
                <a:gd name="T51" fmla="*/ 469 h 590"/>
                <a:gd name="T52" fmla="*/ 89 w 297"/>
                <a:gd name="T53" fmla="*/ 405 h 590"/>
                <a:gd name="T54" fmla="*/ 97 w 297"/>
                <a:gd name="T55" fmla="*/ 335 h 590"/>
                <a:gd name="T56" fmla="*/ 106 w 297"/>
                <a:gd name="T57" fmla="*/ 255 h 590"/>
                <a:gd name="T58" fmla="*/ 97 w 297"/>
                <a:gd name="T59" fmla="*/ 189 h 590"/>
                <a:gd name="T60" fmla="*/ 61 w 297"/>
                <a:gd name="T61" fmla="*/ 131 h 590"/>
                <a:gd name="T62" fmla="*/ 21 w 297"/>
                <a:gd name="T63" fmla="*/ 89 h 590"/>
                <a:gd name="T64" fmla="*/ 2 w 297"/>
                <a:gd name="T65" fmla="*/ 57 h 590"/>
                <a:gd name="T66" fmla="*/ 0 w 297"/>
                <a:gd name="T67" fmla="*/ 34 h 590"/>
                <a:gd name="T68" fmla="*/ 8 w 297"/>
                <a:gd name="T69" fmla="*/ 13 h 590"/>
                <a:gd name="T70" fmla="*/ 34 w 297"/>
                <a:gd name="T71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590">
                  <a:moveTo>
                    <a:pt x="34" y="0"/>
                  </a:moveTo>
                  <a:lnTo>
                    <a:pt x="66" y="0"/>
                  </a:lnTo>
                  <a:lnTo>
                    <a:pt x="93" y="15"/>
                  </a:lnTo>
                  <a:lnTo>
                    <a:pt x="129" y="66"/>
                  </a:lnTo>
                  <a:lnTo>
                    <a:pt x="153" y="110"/>
                  </a:lnTo>
                  <a:lnTo>
                    <a:pt x="163" y="163"/>
                  </a:lnTo>
                  <a:lnTo>
                    <a:pt x="167" y="231"/>
                  </a:lnTo>
                  <a:lnTo>
                    <a:pt x="159" y="297"/>
                  </a:lnTo>
                  <a:lnTo>
                    <a:pt x="150" y="358"/>
                  </a:lnTo>
                  <a:lnTo>
                    <a:pt x="133" y="435"/>
                  </a:lnTo>
                  <a:lnTo>
                    <a:pt x="138" y="494"/>
                  </a:lnTo>
                  <a:lnTo>
                    <a:pt x="142" y="511"/>
                  </a:lnTo>
                  <a:lnTo>
                    <a:pt x="155" y="503"/>
                  </a:lnTo>
                  <a:lnTo>
                    <a:pt x="203" y="407"/>
                  </a:lnTo>
                  <a:lnTo>
                    <a:pt x="227" y="392"/>
                  </a:lnTo>
                  <a:lnTo>
                    <a:pt x="271" y="401"/>
                  </a:lnTo>
                  <a:lnTo>
                    <a:pt x="297" y="426"/>
                  </a:lnTo>
                  <a:lnTo>
                    <a:pt x="297" y="435"/>
                  </a:lnTo>
                  <a:lnTo>
                    <a:pt x="280" y="456"/>
                  </a:lnTo>
                  <a:lnTo>
                    <a:pt x="206" y="499"/>
                  </a:lnTo>
                  <a:lnTo>
                    <a:pt x="172" y="549"/>
                  </a:lnTo>
                  <a:lnTo>
                    <a:pt x="144" y="590"/>
                  </a:lnTo>
                  <a:lnTo>
                    <a:pt x="100" y="590"/>
                  </a:lnTo>
                  <a:lnTo>
                    <a:pt x="83" y="569"/>
                  </a:lnTo>
                  <a:lnTo>
                    <a:pt x="83" y="522"/>
                  </a:lnTo>
                  <a:lnTo>
                    <a:pt x="93" y="469"/>
                  </a:lnTo>
                  <a:lnTo>
                    <a:pt x="89" y="405"/>
                  </a:lnTo>
                  <a:lnTo>
                    <a:pt x="97" y="335"/>
                  </a:lnTo>
                  <a:lnTo>
                    <a:pt x="106" y="255"/>
                  </a:lnTo>
                  <a:lnTo>
                    <a:pt x="97" y="189"/>
                  </a:lnTo>
                  <a:lnTo>
                    <a:pt x="61" y="131"/>
                  </a:lnTo>
                  <a:lnTo>
                    <a:pt x="21" y="89"/>
                  </a:lnTo>
                  <a:lnTo>
                    <a:pt x="2" y="57"/>
                  </a:lnTo>
                  <a:lnTo>
                    <a:pt x="0" y="34"/>
                  </a:lnTo>
                  <a:lnTo>
                    <a:pt x="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2241551" y="3805238"/>
              <a:ext cx="387350" cy="952500"/>
            </a:xfrm>
            <a:custGeom>
              <a:avLst/>
              <a:gdLst>
                <a:gd name="T0" fmla="*/ 100 w 244"/>
                <a:gd name="T1" fmla="*/ 0 h 600"/>
                <a:gd name="T2" fmla="*/ 131 w 244"/>
                <a:gd name="T3" fmla="*/ 6 h 600"/>
                <a:gd name="T4" fmla="*/ 151 w 244"/>
                <a:gd name="T5" fmla="*/ 30 h 600"/>
                <a:gd name="T6" fmla="*/ 174 w 244"/>
                <a:gd name="T7" fmla="*/ 87 h 600"/>
                <a:gd name="T8" fmla="*/ 187 w 244"/>
                <a:gd name="T9" fmla="*/ 136 h 600"/>
                <a:gd name="T10" fmla="*/ 182 w 244"/>
                <a:gd name="T11" fmla="*/ 191 h 600"/>
                <a:gd name="T12" fmla="*/ 170 w 244"/>
                <a:gd name="T13" fmla="*/ 257 h 600"/>
                <a:gd name="T14" fmla="*/ 142 w 244"/>
                <a:gd name="T15" fmla="*/ 320 h 600"/>
                <a:gd name="T16" fmla="*/ 119 w 244"/>
                <a:gd name="T17" fmla="*/ 375 h 600"/>
                <a:gd name="T18" fmla="*/ 85 w 244"/>
                <a:gd name="T19" fmla="*/ 445 h 600"/>
                <a:gd name="T20" fmla="*/ 72 w 244"/>
                <a:gd name="T21" fmla="*/ 505 h 600"/>
                <a:gd name="T22" fmla="*/ 72 w 244"/>
                <a:gd name="T23" fmla="*/ 522 h 600"/>
                <a:gd name="T24" fmla="*/ 87 w 244"/>
                <a:gd name="T25" fmla="*/ 518 h 600"/>
                <a:gd name="T26" fmla="*/ 157 w 244"/>
                <a:gd name="T27" fmla="*/ 439 h 600"/>
                <a:gd name="T28" fmla="*/ 184 w 244"/>
                <a:gd name="T29" fmla="*/ 428 h 600"/>
                <a:gd name="T30" fmla="*/ 225 w 244"/>
                <a:gd name="T31" fmla="*/ 448 h 600"/>
                <a:gd name="T32" fmla="*/ 244 w 244"/>
                <a:gd name="T33" fmla="*/ 479 h 600"/>
                <a:gd name="T34" fmla="*/ 242 w 244"/>
                <a:gd name="T35" fmla="*/ 488 h 600"/>
                <a:gd name="T36" fmla="*/ 218 w 244"/>
                <a:gd name="T37" fmla="*/ 503 h 600"/>
                <a:gd name="T38" fmla="*/ 136 w 244"/>
                <a:gd name="T39" fmla="*/ 526 h 600"/>
                <a:gd name="T40" fmla="*/ 91 w 244"/>
                <a:gd name="T41" fmla="*/ 568 h 600"/>
                <a:gd name="T42" fmla="*/ 55 w 244"/>
                <a:gd name="T43" fmla="*/ 600 h 600"/>
                <a:gd name="T44" fmla="*/ 11 w 244"/>
                <a:gd name="T45" fmla="*/ 588 h 600"/>
                <a:gd name="T46" fmla="*/ 0 w 244"/>
                <a:gd name="T47" fmla="*/ 562 h 600"/>
                <a:gd name="T48" fmla="*/ 11 w 244"/>
                <a:gd name="T49" fmla="*/ 515 h 600"/>
                <a:gd name="T50" fmla="*/ 36 w 244"/>
                <a:gd name="T51" fmla="*/ 469 h 600"/>
                <a:gd name="T52" fmla="*/ 49 w 244"/>
                <a:gd name="T53" fmla="*/ 405 h 600"/>
                <a:gd name="T54" fmla="*/ 74 w 244"/>
                <a:gd name="T55" fmla="*/ 339 h 600"/>
                <a:gd name="T56" fmla="*/ 102 w 244"/>
                <a:gd name="T57" fmla="*/ 265 h 600"/>
                <a:gd name="T58" fmla="*/ 112 w 244"/>
                <a:gd name="T59" fmla="*/ 199 h 600"/>
                <a:gd name="T60" fmla="*/ 91 w 244"/>
                <a:gd name="T61" fmla="*/ 134 h 600"/>
                <a:gd name="T62" fmla="*/ 66 w 244"/>
                <a:gd name="T63" fmla="*/ 83 h 600"/>
                <a:gd name="T64" fmla="*/ 55 w 244"/>
                <a:gd name="T65" fmla="*/ 47 h 600"/>
                <a:gd name="T66" fmla="*/ 59 w 244"/>
                <a:gd name="T67" fmla="*/ 23 h 600"/>
                <a:gd name="T68" fmla="*/ 72 w 244"/>
                <a:gd name="T69" fmla="*/ 4 h 600"/>
                <a:gd name="T70" fmla="*/ 100 w 244"/>
                <a:gd name="T7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600">
                  <a:moveTo>
                    <a:pt x="100" y="0"/>
                  </a:moveTo>
                  <a:lnTo>
                    <a:pt x="131" y="6"/>
                  </a:lnTo>
                  <a:lnTo>
                    <a:pt x="151" y="30"/>
                  </a:lnTo>
                  <a:lnTo>
                    <a:pt x="174" y="87"/>
                  </a:lnTo>
                  <a:lnTo>
                    <a:pt x="187" y="136"/>
                  </a:lnTo>
                  <a:lnTo>
                    <a:pt x="182" y="191"/>
                  </a:lnTo>
                  <a:lnTo>
                    <a:pt x="170" y="257"/>
                  </a:lnTo>
                  <a:lnTo>
                    <a:pt x="142" y="320"/>
                  </a:lnTo>
                  <a:lnTo>
                    <a:pt x="119" y="375"/>
                  </a:lnTo>
                  <a:lnTo>
                    <a:pt x="85" y="445"/>
                  </a:lnTo>
                  <a:lnTo>
                    <a:pt x="72" y="505"/>
                  </a:lnTo>
                  <a:lnTo>
                    <a:pt x="72" y="522"/>
                  </a:lnTo>
                  <a:lnTo>
                    <a:pt x="87" y="518"/>
                  </a:lnTo>
                  <a:lnTo>
                    <a:pt x="157" y="439"/>
                  </a:lnTo>
                  <a:lnTo>
                    <a:pt x="184" y="428"/>
                  </a:lnTo>
                  <a:lnTo>
                    <a:pt x="225" y="448"/>
                  </a:lnTo>
                  <a:lnTo>
                    <a:pt x="244" y="479"/>
                  </a:lnTo>
                  <a:lnTo>
                    <a:pt x="242" y="488"/>
                  </a:lnTo>
                  <a:lnTo>
                    <a:pt x="218" y="503"/>
                  </a:lnTo>
                  <a:lnTo>
                    <a:pt x="136" y="526"/>
                  </a:lnTo>
                  <a:lnTo>
                    <a:pt x="91" y="568"/>
                  </a:lnTo>
                  <a:lnTo>
                    <a:pt x="55" y="600"/>
                  </a:lnTo>
                  <a:lnTo>
                    <a:pt x="11" y="588"/>
                  </a:lnTo>
                  <a:lnTo>
                    <a:pt x="0" y="562"/>
                  </a:lnTo>
                  <a:lnTo>
                    <a:pt x="11" y="515"/>
                  </a:lnTo>
                  <a:lnTo>
                    <a:pt x="36" y="469"/>
                  </a:lnTo>
                  <a:lnTo>
                    <a:pt x="49" y="405"/>
                  </a:lnTo>
                  <a:lnTo>
                    <a:pt x="74" y="339"/>
                  </a:lnTo>
                  <a:lnTo>
                    <a:pt x="102" y="265"/>
                  </a:lnTo>
                  <a:lnTo>
                    <a:pt x="112" y="199"/>
                  </a:lnTo>
                  <a:lnTo>
                    <a:pt x="91" y="134"/>
                  </a:lnTo>
                  <a:lnTo>
                    <a:pt x="66" y="83"/>
                  </a:lnTo>
                  <a:lnTo>
                    <a:pt x="55" y="47"/>
                  </a:lnTo>
                  <a:lnTo>
                    <a:pt x="59" y="23"/>
                  </a:lnTo>
                  <a:lnTo>
                    <a:pt x="72" y="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491240">
            <a:off x="1690122" y="4022916"/>
            <a:ext cx="1891676" cy="836394"/>
            <a:chOff x="6140450" y="4776788"/>
            <a:chExt cx="2511425" cy="1008063"/>
          </a:xfrm>
        </p:grpSpPr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6800850" y="4776788"/>
              <a:ext cx="1095375" cy="557213"/>
            </a:xfrm>
            <a:custGeom>
              <a:avLst/>
              <a:gdLst>
                <a:gd name="T0" fmla="*/ 0 w 1380"/>
                <a:gd name="T1" fmla="*/ 501 h 702"/>
                <a:gd name="T2" fmla="*/ 15 w 1380"/>
                <a:gd name="T3" fmla="*/ 337 h 702"/>
                <a:gd name="T4" fmla="*/ 131 w 1380"/>
                <a:gd name="T5" fmla="*/ 229 h 702"/>
                <a:gd name="T6" fmla="*/ 356 w 1380"/>
                <a:gd name="T7" fmla="*/ 103 h 702"/>
                <a:gd name="T8" fmla="*/ 639 w 1380"/>
                <a:gd name="T9" fmla="*/ 28 h 702"/>
                <a:gd name="T10" fmla="*/ 880 w 1380"/>
                <a:gd name="T11" fmla="*/ 0 h 702"/>
                <a:gd name="T12" fmla="*/ 1056 w 1380"/>
                <a:gd name="T13" fmla="*/ 60 h 702"/>
                <a:gd name="T14" fmla="*/ 1209 w 1380"/>
                <a:gd name="T15" fmla="*/ 169 h 702"/>
                <a:gd name="T16" fmla="*/ 1292 w 1380"/>
                <a:gd name="T17" fmla="*/ 267 h 702"/>
                <a:gd name="T18" fmla="*/ 1357 w 1380"/>
                <a:gd name="T19" fmla="*/ 420 h 702"/>
                <a:gd name="T20" fmla="*/ 1380 w 1380"/>
                <a:gd name="T21" fmla="*/ 550 h 702"/>
                <a:gd name="T22" fmla="*/ 1325 w 1380"/>
                <a:gd name="T23" fmla="*/ 638 h 702"/>
                <a:gd name="T24" fmla="*/ 1264 w 1380"/>
                <a:gd name="T25" fmla="*/ 681 h 702"/>
                <a:gd name="T26" fmla="*/ 1116 w 1380"/>
                <a:gd name="T27" fmla="*/ 702 h 702"/>
                <a:gd name="T28" fmla="*/ 980 w 1380"/>
                <a:gd name="T29" fmla="*/ 681 h 702"/>
                <a:gd name="T30" fmla="*/ 892 w 1380"/>
                <a:gd name="T31" fmla="*/ 616 h 702"/>
                <a:gd name="T32" fmla="*/ 799 w 1380"/>
                <a:gd name="T33" fmla="*/ 545 h 702"/>
                <a:gd name="T34" fmla="*/ 716 w 1380"/>
                <a:gd name="T35" fmla="*/ 501 h 702"/>
                <a:gd name="T36" fmla="*/ 585 w 1380"/>
                <a:gd name="T37" fmla="*/ 501 h 702"/>
                <a:gd name="T38" fmla="*/ 444 w 1380"/>
                <a:gd name="T39" fmla="*/ 523 h 702"/>
                <a:gd name="T40" fmla="*/ 272 w 1380"/>
                <a:gd name="T41" fmla="*/ 561 h 702"/>
                <a:gd name="T42" fmla="*/ 141 w 1380"/>
                <a:gd name="T43" fmla="*/ 588 h 702"/>
                <a:gd name="T44" fmla="*/ 22 w 1380"/>
                <a:gd name="T45" fmla="*/ 588 h 702"/>
                <a:gd name="T46" fmla="*/ 0 w 1380"/>
                <a:gd name="T47" fmla="*/ 50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0" h="702">
                  <a:moveTo>
                    <a:pt x="0" y="501"/>
                  </a:moveTo>
                  <a:lnTo>
                    <a:pt x="15" y="337"/>
                  </a:lnTo>
                  <a:lnTo>
                    <a:pt x="131" y="229"/>
                  </a:lnTo>
                  <a:lnTo>
                    <a:pt x="356" y="103"/>
                  </a:lnTo>
                  <a:lnTo>
                    <a:pt x="639" y="28"/>
                  </a:lnTo>
                  <a:lnTo>
                    <a:pt x="880" y="0"/>
                  </a:lnTo>
                  <a:lnTo>
                    <a:pt x="1056" y="60"/>
                  </a:lnTo>
                  <a:lnTo>
                    <a:pt x="1209" y="169"/>
                  </a:lnTo>
                  <a:lnTo>
                    <a:pt x="1292" y="267"/>
                  </a:lnTo>
                  <a:lnTo>
                    <a:pt x="1357" y="420"/>
                  </a:lnTo>
                  <a:lnTo>
                    <a:pt x="1380" y="550"/>
                  </a:lnTo>
                  <a:lnTo>
                    <a:pt x="1325" y="638"/>
                  </a:lnTo>
                  <a:lnTo>
                    <a:pt x="1264" y="681"/>
                  </a:lnTo>
                  <a:lnTo>
                    <a:pt x="1116" y="702"/>
                  </a:lnTo>
                  <a:lnTo>
                    <a:pt x="980" y="681"/>
                  </a:lnTo>
                  <a:lnTo>
                    <a:pt x="892" y="616"/>
                  </a:lnTo>
                  <a:lnTo>
                    <a:pt x="799" y="545"/>
                  </a:lnTo>
                  <a:lnTo>
                    <a:pt x="716" y="501"/>
                  </a:lnTo>
                  <a:lnTo>
                    <a:pt x="585" y="501"/>
                  </a:lnTo>
                  <a:lnTo>
                    <a:pt x="444" y="523"/>
                  </a:lnTo>
                  <a:lnTo>
                    <a:pt x="272" y="561"/>
                  </a:lnTo>
                  <a:lnTo>
                    <a:pt x="141" y="588"/>
                  </a:lnTo>
                  <a:lnTo>
                    <a:pt x="22" y="588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7677150" y="5040313"/>
              <a:ext cx="974725" cy="720725"/>
            </a:xfrm>
            <a:custGeom>
              <a:avLst/>
              <a:gdLst>
                <a:gd name="T0" fmla="*/ 88 w 1229"/>
                <a:gd name="T1" fmla="*/ 0 h 908"/>
                <a:gd name="T2" fmla="*/ 198 w 1229"/>
                <a:gd name="T3" fmla="*/ 53 h 908"/>
                <a:gd name="T4" fmla="*/ 220 w 1229"/>
                <a:gd name="T5" fmla="*/ 131 h 908"/>
                <a:gd name="T6" fmla="*/ 286 w 1229"/>
                <a:gd name="T7" fmla="*/ 251 h 908"/>
                <a:gd name="T8" fmla="*/ 286 w 1229"/>
                <a:gd name="T9" fmla="*/ 339 h 908"/>
                <a:gd name="T10" fmla="*/ 231 w 1229"/>
                <a:gd name="T11" fmla="*/ 513 h 908"/>
                <a:gd name="T12" fmla="*/ 165 w 1229"/>
                <a:gd name="T13" fmla="*/ 634 h 908"/>
                <a:gd name="T14" fmla="*/ 110 w 1229"/>
                <a:gd name="T15" fmla="*/ 711 h 908"/>
                <a:gd name="T16" fmla="*/ 88 w 1229"/>
                <a:gd name="T17" fmla="*/ 809 h 908"/>
                <a:gd name="T18" fmla="*/ 122 w 1229"/>
                <a:gd name="T19" fmla="*/ 854 h 908"/>
                <a:gd name="T20" fmla="*/ 286 w 1229"/>
                <a:gd name="T21" fmla="*/ 820 h 908"/>
                <a:gd name="T22" fmla="*/ 417 w 1229"/>
                <a:gd name="T23" fmla="*/ 754 h 908"/>
                <a:gd name="T24" fmla="*/ 582 w 1229"/>
                <a:gd name="T25" fmla="*/ 623 h 908"/>
                <a:gd name="T26" fmla="*/ 713 w 1229"/>
                <a:gd name="T27" fmla="*/ 470 h 908"/>
                <a:gd name="T28" fmla="*/ 779 w 1229"/>
                <a:gd name="T29" fmla="*/ 339 h 908"/>
                <a:gd name="T30" fmla="*/ 813 w 1229"/>
                <a:gd name="T31" fmla="*/ 262 h 908"/>
                <a:gd name="T32" fmla="*/ 867 w 1229"/>
                <a:gd name="T33" fmla="*/ 262 h 908"/>
                <a:gd name="T34" fmla="*/ 901 w 1229"/>
                <a:gd name="T35" fmla="*/ 272 h 908"/>
                <a:gd name="T36" fmla="*/ 944 w 1229"/>
                <a:gd name="T37" fmla="*/ 394 h 908"/>
                <a:gd name="T38" fmla="*/ 989 w 1229"/>
                <a:gd name="T39" fmla="*/ 503 h 908"/>
                <a:gd name="T40" fmla="*/ 1108 w 1229"/>
                <a:gd name="T41" fmla="*/ 580 h 908"/>
                <a:gd name="T42" fmla="*/ 1229 w 1229"/>
                <a:gd name="T43" fmla="*/ 623 h 908"/>
                <a:gd name="T44" fmla="*/ 1196 w 1229"/>
                <a:gd name="T45" fmla="*/ 656 h 908"/>
                <a:gd name="T46" fmla="*/ 1131 w 1229"/>
                <a:gd name="T47" fmla="*/ 689 h 908"/>
                <a:gd name="T48" fmla="*/ 1020 w 1229"/>
                <a:gd name="T49" fmla="*/ 656 h 908"/>
                <a:gd name="T50" fmla="*/ 955 w 1229"/>
                <a:gd name="T51" fmla="*/ 568 h 908"/>
                <a:gd name="T52" fmla="*/ 910 w 1229"/>
                <a:gd name="T53" fmla="*/ 492 h 908"/>
                <a:gd name="T54" fmla="*/ 879 w 1229"/>
                <a:gd name="T55" fmla="*/ 415 h 908"/>
                <a:gd name="T56" fmla="*/ 846 w 1229"/>
                <a:gd name="T57" fmla="*/ 394 h 908"/>
                <a:gd name="T58" fmla="*/ 813 w 1229"/>
                <a:gd name="T59" fmla="*/ 427 h 908"/>
                <a:gd name="T60" fmla="*/ 746 w 1229"/>
                <a:gd name="T61" fmla="*/ 546 h 908"/>
                <a:gd name="T62" fmla="*/ 603 w 1229"/>
                <a:gd name="T63" fmla="*/ 711 h 908"/>
                <a:gd name="T64" fmla="*/ 472 w 1229"/>
                <a:gd name="T65" fmla="*/ 787 h 908"/>
                <a:gd name="T66" fmla="*/ 329 w 1229"/>
                <a:gd name="T67" fmla="*/ 864 h 908"/>
                <a:gd name="T68" fmla="*/ 132 w 1229"/>
                <a:gd name="T69" fmla="*/ 908 h 908"/>
                <a:gd name="T70" fmla="*/ 34 w 1229"/>
                <a:gd name="T71" fmla="*/ 897 h 908"/>
                <a:gd name="T72" fmla="*/ 0 w 1229"/>
                <a:gd name="T73" fmla="*/ 854 h 908"/>
                <a:gd name="T74" fmla="*/ 0 w 1229"/>
                <a:gd name="T75" fmla="*/ 809 h 908"/>
                <a:gd name="T76" fmla="*/ 0 w 1229"/>
                <a:gd name="T77" fmla="*/ 744 h 908"/>
                <a:gd name="T78" fmla="*/ 44 w 1229"/>
                <a:gd name="T79" fmla="*/ 634 h 908"/>
                <a:gd name="T80" fmla="*/ 122 w 1229"/>
                <a:gd name="T81" fmla="*/ 535 h 908"/>
                <a:gd name="T82" fmla="*/ 165 w 1229"/>
                <a:gd name="T83" fmla="*/ 382 h 908"/>
                <a:gd name="T84" fmla="*/ 176 w 1229"/>
                <a:gd name="T85" fmla="*/ 306 h 908"/>
                <a:gd name="T86" fmla="*/ 143 w 1229"/>
                <a:gd name="T87" fmla="*/ 229 h 908"/>
                <a:gd name="T88" fmla="*/ 55 w 1229"/>
                <a:gd name="T89" fmla="*/ 153 h 908"/>
                <a:gd name="T90" fmla="*/ 67 w 1229"/>
                <a:gd name="T91" fmla="*/ 76 h 908"/>
                <a:gd name="T92" fmla="*/ 88 w 1229"/>
                <a:gd name="T93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9" h="908">
                  <a:moveTo>
                    <a:pt x="88" y="0"/>
                  </a:moveTo>
                  <a:lnTo>
                    <a:pt x="198" y="53"/>
                  </a:lnTo>
                  <a:lnTo>
                    <a:pt x="220" y="131"/>
                  </a:lnTo>
                  <a:lnTo>
                    <a:pt x="286" y="251"/>
                  </a:lnTo>
                  <a:lnTo>
                    <a:pt x="286" y="339"/>
                  </a:lnTo>
                  <a:lnTo>
                    <a:pt x="231" y="513"/>
                  </a:lnTo>
                  <a:lnTo>
                    <a:pt x="165" y="634"/>
                  </a:lnTo>
                  <a:lnTo>
                    <a:pt x="110" y="711"/>
                  </a:lnTo>
                  <a:lnTo>
                    <a:pt x="88" y="809"/>
                  </a:lnTo>
                  <a:lnTo>
                    <a:pt x="122" y="854"/>
                  </a:lnTo>
                  <a:lnTo>
                    <a:pt x="286" y="820"/>
                  </a:lnTo>
                  <a:lnTo>
                    <a:pt x="417" y="754"/>
                  </a:lnTo>
                  <a:lnTo>
                    <a:pt x="582" y="623"/>
                  </a:lnTo>
                  <a:lnTo>
                    <a:pt x="713" y="470"/>
                  </a:lnTo>
                  <a:lnTo>
                    <a:pt x="779" y="339"/>
                  </a:lnTo>
                  <a:lnTo>
                    <a:pt x="813" y="262"/>
                  </a:lnTo>
                  <a:lnTo>
                    <a:pt x="867" y="262"/>
                  </a:lnTo>
                  <a:lnTo>
                    <a:pt x="901" y="272"/>
                  </a:lnTo>
                  <a:lnTo>
                    <a:pt x="944" y="394"/>
                  </a:lnTo>
                  <a:lnTo>
                    <a:pt x="989" y="503"/>
                  </a:lnTo>
                  <a:lnTo>
                    <a:pt x="1108" y="580"/>
                  </a:lnTo>
                  <a:lnTo>
                    <a:pt x="1229" y="623"/>
                  </a:lnTo>
                  <a:lnTo>
                    <a:pt x="1196" y="656"/>
                  </a:lnTo>
                  <a:lnTo>
                    <a:pt x="1131" y="689"/>
                  </a:lnTo>
                  <a:lnTo>
                    <a:pt x="1020" y="656"/>
                  </a:lnTo>
                  <a:lnTo>
                    <a:pt x="955" y="568"/>
                  </a:lnTo>
                  <a:lnTo>
                    <a:pt x="910" y="492"/>
                  </a:lnTo>
                  <a:lnTo>
                    <a:pt x="879" y="415"/>
                  </a:lnTo>
                  <a:lnTo>
                    <a:pt x="846" y="394"/>
                  </a:lnTo>
                  <a:lnTo>
                    <a:pt x="813" y="427"/>
                  </a:lnTo>
                  <a:lnTo>
                    <a:pt x="746" y="546"/>
                  </a:lnTo>
                  <a:lnTo>
                    <a:pt x="603" y="711"/>
                  </a:lnTo>
                  <a:lnTo>
                    <a:pt x="472" y="787"/>
                  </a:lnTo>
                  <a:lnTo>
                    <a:pt x="329" y="864"/>
                  </a:lnTo>
                  <a:lnTo>
                    <a:pt x="132" y="908"/>
                  </a:lnTo>
                  <a:lnTo>
                    <a:pt x="34" y="897"/>
                  </a:lnTo>
                  <a:lnTo>
                    <a:pt x="0" y="854"/>
                  </a:lnTo>
                  <a:lnTo>
                    <a:pt x="0" y="809"/>
                  </a:lnTo>
                  <a:lnTo>
                    <a:pt x="0" y="744"/>
                  </a:lnTo>
                  <a:lnTo>
                    <a:pt x="44" y="634"/>
                  </a:lnTo>
                  <a:lnTo>
                    <a:pt x="122" y="535"/>
                  </a:lnTo>
                  <a:lnTo>
                    <a:pt x="165" y="382"/>
                  </a:lnTo>
                  <a:lnTo>
                    <a:pt x="176" y="306"/>
                  </a:lnTo>
                  <a:lnTo>
                    <a:pt x="143" y="229"/>
                  </a:lnTo>
                  <a:lnTo>
                    <a:pt x="55" y="153"/>
                  </a:lnTo>
                  <a:lnTo>
                    <a:pt x="67" y="7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7521575" y="4959351"/>
              <a:ext cx="974725" cy="723900"/>
            </a:xfrm>
            <a:custGeom>
              <a:avLst/>
              <a:gdLst>
                <a:gd name="T0" fmla="*/ 88 w 1228"/>
                <a:gd name="T1" fmla="*/ 0 h 913"/>
                <a:gd name="T2" fmla="*/ 197 w 1228"/>
                <a:gd name="T3" fmla="*/ 55 h 913"/>
                <a:gd name="T4" fmla="*/ 219 w 1228"/>
                <a:gd name="T5" fmla="*/ 133 h 913"/>
                <a:gd name="T6" fmla="*/ 285 w 1228"/>
                <a:gd name="T7" fmla="*/ 252 h 913"/>
                <a:gd name="T8" fmla="*/ 285 w 1228"/>
                <a:gd name="T9" fmla="*/ 340 h 913"/>
                <a:gd name="T10" fmla="*/ 230 w 1228"/>
                <a:gd name="T11" fmla="*/ 517 h 913"/>
                <a:gd name="T12" fmla="*/ 164 w 1228"/>
                <a:gd name="T13" fmla="*/ 638 h 913"/>
                <a:gd name="T14" fmla="*/ 109 w 1228"/>
                <a:gd name="T15" fmla="*/ 716 h 913"/>
                <a:gd name="T16" fmla="*/ 88 w 1228"/>
                <a:gd name="T17" fmla="*/ 814 h 913"/>
                <a:gd name="T18" fmla="*/ 121 w 1228"/>
                <a:gd name="T19" fmla="*/ 859 h 913"/>
                <a:gd name="T20" fmla="*/ 285 w 1228"/>
                <a:gd name="T21" fmla="*/ 825 h 913"/>
                <a:gd name="T22" fmla="*/ 416 w 1228"/>
                <a:gd name="T23" fmla="*/ 759 h 913"/>
                <a:gd name="T24" fmla="*/ 581 w 1228"/>
                <a:gd name="T25" fmla="*/ 628 h 913"/>
                <a:gd name="T26" fmla="*/ 712 w 1228"/>
                <a:gd name="T27" fmla="*/ 473 h 913"/>
                <a:gd name="T28" fmla="*/ 778 w 1228"/>
                <a:gd name="T29" fmla="*/ 340 h 913"/>
                <a:gd name="T30" fmla="*/ 812 w 1228"/>
                <a:gd name="T31" fmla="*/ 264 h 913"/>
                <a:gd name="T32" fmla="*/ 866 w 1228"/>
                <a:gd name="T33" fmla="*/ 264 h 913"/>
                <a:gd name="T34" fmla="*/ 900 w 1228"/>
                <a:gd name="T35" fmla="*/ 276 h 913"/>
                <a:gd name="T36" fmla="*/ 943 w 1228"/>
                <a:gd name="T37" fmla="*/ 397 h 913"/>
                <a:gd name="T38" fmla="*/ 988 w 1228"/>
                <a:gd name="T39" fmla="*/ 507 h 913"/>
                <a:gd name="T40" fmla="*/ 1107 w 1228"/>
                <a:gd name="T41" fmla="*/ 583 h 913"/>
                <a:gd name="T42" fmla="*/ 1228 w 1228"/>
                <a:gd name="T43" fmla="*/ 628 h 913"/>
                <a:gd name="T44" fmla="*/ 1195 w 1228"/>
                <a:gd name="T45" fmla="*/ 661 h 913"/>
                <a:gd name="T46" fmla="*/ 1130 w 1228"/>
                <a:gd name="T47" fmla="*/ 693 h 913"/>
                <a:gd name="T48" fmla="*/ 1019 w 1228"/>
                <a:gd name="T49" fmla="*/ 661 h 913"/>
                <a:gd name="T50" fmla="*/ 954 w 1228"/>
                <a:gd name="T51" fmla="*/ 573 h 913"/>
                <a:gd name="T52" fmla="*/ 910 w 1228"/>
                <a:gd name="T53" fmla="*/ 495 h 913"/>
                <a:gd name="T54" fmla="*/ 878 w 1228"/>
                <a:gd name="T55" fmla="*/ 419 h 913"/>
                <a:gd name="T56" fmla="*/ 845 w 1228"/>
                <a:gd name="T57" fmla="*/ 397 h 913"/>
                <a:gd name="T58" fmla="*/ 812 w 1228"/>
                <a:gd name="T59" fmla="*/ 429 h 913"/>
                <a:gd name="T60" fmla="*/ 745 w 1228"/>
                <a:gd name="T61" fmla="*/ 550 h 913"/>
                <a:gd name="T62" fmla="*/ 602 w 1228"/>
                <a:gd name="T63" fmla="*/ 716 h 913"/>
                <a:gd name="T64" fmla="*/ 471 w 1228"/>
                <a:gd name="T65" fmla="*/ 792 h 913"/>
                <a:gd name="T66" fmla="*/ 328 w 1228"/>
                <a:gd name="T67" fmla="*/ 869 h 913"/>
                <a:gd name="T68" fmla="*/ 131 w 1228"/>
                <a:gd name="T69" fmla="*/ 913 h 913"/>
                <a:gd name="T70" fmla="*/ 33 w 1228"/>
                <a:gd name="T71" fmla="*/ 902 h 913"/>
                <a:gd name="T72" fmla="*/ 0 w 1228"/>
                <a:gd name="T73" fmla="*/ 859 h 913"/>
                <a:gd name="T74" fmla="*/ 0 w 1228"/>
                <a:gd name="T75" fmla="*/ 814 h 913"/>
                <a:gd name="T76" fmla="*/ 0 w 1228"/>
                <a:gd name="T77" fmla="*/ 749 h 913"/>
                <a:gd name="T78" fmla="*/ 43 w 1228"/>
                <a:gd name="T79" fmla="*/ 638 h 913"/>
                <a:gd name="T80" fmla="*/ 121 w 1228"/>
                <a:gd name="T81" fmla="*/ 540 h 913"/>
                <a:gd name="T82" fmla="*/ 164 w 1228"/>
                <a:gd name="T83" fmla="*/ 385 h 913"/>
                <a:gd name="T84" fmla="*/ 176 w 1228"/>
                <a:gd name="T85" fmla="*/ 309 h 913"/>
                <a:gd name="T86" fmla="*/ 142 w 1228"/>
                <a:gd name="T87" fmla="*/ 231 h 913"/>
                <a:gd name="T88" fmla="*/ 54 w 1228"/>
                <a:gd name="T89" fmla="*/ 154 h 913"/>
                <a:gd name="T90" fmla="*/ 66 w 1228"/>
                <a:gd name="T91" fmla="*/ 76 h 913"/>
                <a:gd name="T92" fmla="*/ 88 w 1228"/>
                <a:gd name="T93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913">
                  <a:moveTo>
                    <a:pt x="88" y="0"/>
                  </a:moveTo>
                  <a:lnTo>
                    <a:pt x="197" y="55"/>
                  </a:lnTo>
                  <a:lnTo>
                    <a:pt x="219" y="133"/>
                  </a:lnTo>
                  <a:lnTo>
                    <a:pt x="285" y="252"/>
                  </a:lnTo>
                  <a:lnTo>
                    <a:pt x="285" y="340"/>
                  </a:lnTo>
                  <a:lnTo>
                    <a:pt x="230" y="517"/>
                  </a:lnTo>
                  <a:lnTo>
                    <a:pt x="164" y="638"/>
                  </a:lnTo>
                  <a:lnTo>
                    <a:pt x="109" y="716"/>
                  </a:lnTo>
                  <a:lnTo>
                    <a:pt x="88" y="814"/>
                  </a:lnTo>
                  <a:lnTo>
                    <a:pt x="121" y="859"/>
                  </a:lnTo>
                  <a:lnTo>
                    <a:pt x="285" y="825"/>
                  </a:lnTo>
                  <a:lnTo>
                    <a:pt x="416" y="759"/>
                  </a:lnTo>
                  <a:lnTo>
                    <a:pt x="581" y="628"/>
                  </a:lnTo>
                  <a:lnTo>
                    <a:pt x="712" y="473"/>
                  </a:lnTo>
                  <a:lnTo>
                    <a:pt x="778" y="340"/>
                  </a:lnTo>
                  <a:lnTo>
                    <a:pt x="812" y="264"/>
                  </a:lnTo>
                  <a:lnTo>
                    <a:pt x="866" y="264"/>
                  </a:lnTo>
                  <a:lnTo>
                    <a:pt x="900" y="276"/>
                  </a:lnTo>
                  <a:lnTo>
                    <a:pt x="943" y="397"/>
                  </a:lnTo>
                  <a:lnTo>
                    <a:pt x="988" y="507"/>
                  </a:lnTo>
                  <a:lnTo>
                    <a:pt x="1107" y="583"/>
                  </a:lnTo>
                  <a:lnTo>
                    <a:pt x="1228" y="628"/>
                  </a:lnTo>
                  <a:lnTo>
                    <a:pt x="1195" y="661"/>
                  </a:lnTo>
                  <a:lnTo>
                    <a:pt x="1130" y="693"/>
                  </a:lnTo>
                  <a:lnTo>
                    <a:pt x="1019" y="661"/>
                  </a:lnTo>
                  <a:lnTo>
                    <a:pt x="954" y="573"/>
                  </a:lnTo>
                  <a:lnTo>
                    <a:pt x="910" y="495"/>
                  </a:lnTo>
                  <a:lnTo>
                    <a:pt x="878" y="419"/>
                  </a:lnTo>
                  <a:lnTo>
                    <a:pt x="845" y="397"/>
                  </a:lnTo>
                  <a:lnTo>
                    <a:pt x="812" y="429"/>
                  </a:lnTo>
                  <a:lnTo>
                    <a:pt x="745" y="550"/>
                  </a:lnTo>
                  <a:lnTo>
                    <a:pt x="602" y="716"/>
                  </a:lnTo>
                  <a:lnTo>
                    <a:pt x="471" y="792"/>
                  </a:lnTo>
                  <a:lnTo>
                    <a:pt x="328" y="869"/>
                  </a:lnTo>
                  <a:lnTo>
                    <a:pt x="131" y="913"/>
                  </a:lnTo>
                  <a:lnTo>
                    <a:pt x="33" y="902"/>
                  </a:lnTo>
                  <a:lnTo>
                    <a:pt x="0" y="859"/>
                  </a:lnTo>
                  <a:lnTo>
                    <a:pt x="0" y="814"/>
                  </a:lnTo>
                  <a:lnTo>
                    <a:pt x="0" y="749"/>
                  </a:lnTo>
                  <a:lnTo>
                    <a:pt x="43" y="638"/>
                  </a:lnTo>
                  <a:lnTo>
                    <a:pt x="121" y="540"/>
                  </a:lnTo>
                  <a:lnTo>
                    <a:pt x="164" y="385"/>
                  </a:lnTo>
                  <a:lnTo>
                    <a:pt x="176" y="309"/>
                  </a:lnTo>
                  <a:lnTo>
                    <a:pt x="142" y="231"/>
                  </a:lnTo>
                  <a:lnTo>
                    <a:pt x="54" y="154"/>
                  </a:lnTo>
                  <a:lnTo>
                    <a:pt x="66" y="7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140450" y="5141913"/>
              <a:ext cx="947738" cy="642938"/>
            </a:xfrm>
            <a:custGeom>
              <a:avLst/>
              <a:gdLst>
                <a:gd name="T0" fmla="*/ 1029 w 1194"/>
                <a:gd name="T1" fmla="*/ 55 h 810"/>
                <a:gd name="T2" fmla="*/ 963 w 1194"/>
                <a:gd name="T3" fmla="*/ 0 h 810"/>
                <a:gd name="T4" fmla="*/ 897 w 1194"/>
                <a:gd name="T5" fmla="*/ 0 h 810"/>
                <a:gd name="T6" fmla="*/ 865 w 1194"/>
                <a:gd name="T7" fmla="*/ 55 h 810"/>
                <a:gd name="T8" fmla="*/ 875 w 1194"/>
                <a:gd name="T9" fmla="*/ 121 h 810"/>
                <a:gd name="T10" fmla="*/ 996 w 1194"/>
                <a:gd name="T11" fmla="*/ 329 h 810"/>
                <a:gd name="T12" fmla="*/ 1106 w 1194"/>
                <a:gd name="T13" fmla="*/ 548 h 810"/>
                <a:gd name="T14" fmla="*/ 1116 w 1194"/>
                <a:gd name="T15" fmla="*/ 668 h 810"/>
                <a:gd name="T16" fmla="*/ 1084 w 1194"/>
                <a:gd name="T17" fmla="*/ 734 h 810"/>
                <a:gd name="T18" fmla="*/ 996 w 1194"/>
                <a:gd name="T19" fmla="*/ 734 h 810"/>
                <a:gd name="T20" fmla="*/ 744 w 1194"/>
                <a:gd name="T21" fmla="*/ 744 h 810"/>
                <a:gd name="T22" fmla="*/ 515 w 1194"/>
                <a:gd name="T23" fmla="*/ 722 h 810"/>
                <a:gd name="T24" fmla="*/ 393 w 1194"/>
                <a:gd name="T25" fmla="*/ 668 h 810"/>
                <a:gd name="T26" fmla="*/ 295 w 1194"/>
                <a:gd name="T27" fmla="*/ 624 h 810"/>
                <a:gd name="T28" fmla="*/ 241 w 1194"/>
                <a:gd name="T29" fmla="*/ 624 h 810"/>
                <a:gd name="T30" fmla="*/ 174 w 1194"/>
                <a:gd name="T31" fmla="*/ 689 h 810"/>
                <a:gd name="T32" fmla="*/ 21 w 1194"/>
                <a:gd name="T33" fmla="*/ 712 h 810"/>
                <a:gd name="T34" fmla="*/ 0 w 1194"/>
                <a:gd name="T35" fmla="*/ 756 h 810"/>
                <a:gd name="T36" fmla="*/ 98 w 1194"/>
                <a:gd name="T37" fmla="*/ 767 h 810"/>
                <a:gd name="T38" fmla="*/ 241 w 1194"/>
                <a:gd name="T39" fmla="*/ 756 h 810"/>
                <a:gd name="T40" fmla="*/ 284 w 1194"/>
                <a:gd name="T41" fmla="*/ 734 h 810"/>
                <a:gd name="T42" fmla="*/ 405 w 1194"/>
                <a:gd name="T43" fmla="*/ 777 h 810"/>
                <a:gd name="T44" fmla="*/ 503 w 1194"/>
                <a:gd name="T45" fmla="*/ 777 h 810"/>
                <a:gd name="T46" fmla="*/ 646 w 1194"/>
                <a:gd name="T47" fmla="*/ 799 h 810"/>
                <a:gd name="T48" fmla="*/ 853 w 1194"/>
                <a:gd name="T49" fmla="*/ 810 h 810"/>
                <a:gd name="T50" fmla="*/ 1039 w 1194"/>
                <a:gd name="T51" fmla="*/ 799 h 810"/>
                <a:gd name="T52" fmla="*/ 1149 w 1194"/>
                <a:gd name="T53" fmla="*/ 767 h 810"/>
                <a:gd name="T54" fmla="*/ 1194 w 1194"/>
                <a:gd name="T55" fmla="*/ 712 h 810"/>
                <a:gd name="T56" fmla="*/ 1194 w 1194"/>
                <a:gd name="T57" fmla="*/ 634 h 810"/>
                <a:gd name="T58" fmla="*/ 1194 w 1194"/>
                <a:gd name="T59" fmla="*/ 493 h 810"/>
                <a:gd name="T60" fmla="*/ 1139 w 1194"/>
                <a:gd name="T61" fmla="*/ 350 h 810"/>
                <a:gd name="T62" fmla="*/ 1084 w 1194"/>
                <a:gd name="T63" fmla="*/ 198 h 810"/>
                <a:gd name="T64" fmla="*/ 1029 w 1194"/>
                <a:gd name="T65" fmla="*/ 5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4" h="810">
                  <a:moveTo>
                    <a:pt x="1029" y="55"/>
                  </a:moveTo>
                  <a:lnTo>
                    <a:pt x="963" y="0"/>
                  </a:lnTo>
                  <a:lnTo>
                    <a:pt x="897" y="0"/>
                  </a:lnTo>
                  <a:lnTo>
                    <a:pt x="865" y="55"/>
                  </a:lnTo>
                  <a:lnTo>
                    <a:pt x="875" y="121"/>
                  </a:lnTo>
                  <a:lnTo>
                    <a:pt x="996" y="329"/>
                  </a:lnTo>
                  <a:lnTo>
                    <a:pt x="1106" y="548"/>
                  </a:lnTo>
                  <a:lnTo>
                    <a:pt x="1116" y="668"/>
                  </a:lnTo>
                  <a:lnTo>
                    <a:pt x="1084" y="734"/>
                  </a:lnTo>
                  <a:lnTo>
                    <a:pt x="996" y="734"/>
                  </a:lnTo>
                  <a:lnTo>
                    <a:pt x="744" y="744"/>
                  </a:lnTo>
                  <a:lnTo>
                    <a:pt x="515" y="722"/>
                  </a:lnTo>
                  <a:lnTo>
                    <a:pt x="393" y="668"/>
                  </a:lnTo>
                  <a:lnTo>
                    <a:pt x="295" y="624"/>
                  </a:lnTo>
                  <a:lnTo>
                    <a:pt x="241" y="624"/>
                  </a:lnTo>
                  <a:lnTo>
                    <a:pt x="174" y="689"/>
                  </a:lnTo>
                  <a:lnTo>
                    <a:pt x="21" y="712"/>
                  </a:lnTo>
                  <a:lnTo>
                    <a:pt x="0" y="756"/>
                  </a:lnTo>
                  <a:lnTo>
                    <a:pt x="98" y="767"/>
                  </a:lnTo>
                  <a:lnTo>
                    <a:pt x="241" y="756"/>
                  </a:lnTo>
                  <a:lnTo>
                    <a:pt x="284" y="734"/>
                  </a:lnTo>
                  <a:lnTo>
                    <a:pt x="405" y="777"/>
                  </a:lnTo>
                  <a:lnTo>
                    <a:pt x="503" y="777"/>
                  </a:lnTo>
                  <a:lnTo>
                    <a:pt x="646" y="799"/>
                  </a:lnTo>
                  <a:lnTo>
                    <a:pt x="853" y="810"/>
                  </a:lnTo>
                  <a:lnTo>
                    <a:pt x="1039" y="799"/>
                  </a:lnTo>
                  <a:lnTo>
                    <a:pt x="1149" y="767"/>
                  </a:lnTo>
                  <a:lnTo>
                    <a:pt x="1194" y="712"/>
                  </a:lnTo>
                  <a:lnTo>
                    <a:pt x="1194" y="634"/>
                  </a:lnTo>
                  <a:lnTo>
                    <a:pt x="1194" y="493"/>
                  </a:lnTo>
                  <a:lnTo>
                    <a:pt x="1139" y="350"/>
                  </a:lnTo>
                  <a:lnTo>
                    <a:pt x="1084" y="198"/>
                  </a:lnTo>
                  <a:lnTo>
                    <a:pt x="102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6151563" y="4981576"/>
              <a:ext cx="619125" cy="568325"/>
            </a:xfrm>
            <a:custGeom>
              <a:avLst/>
              <a:gdLst>
                <a:gd name="T0" fmla="*/ 764 w 781"/>
                <a:gd name="T1" fmla="*/ 284 h 718"/>
                <a:gd name="T2" fmla="*/ 781 w 781"/>
                <a:gd name="T3" fmla="*/ 196 h 718"/>
                <a:gd name="T4" fmla="*/ 742 w 781"/>
                <a:gd name="T5" fmla="*/ 98 h 718"/>
                <a:gd name="T6" fmla="*/ 633 w 781"/>
                <a:gd name="T7" fmla="*/ 27 h 718"/>
                <a:gd name="T8" fmla="*/ 425 w 781"/>
                <a:gd name="T9" fmla="*/ 0 h 718"/>
                <a:gd name="T10" fmla="*/ 196 w 781"/>
                <a:gd name="T11" fmla="*/ 48 h 718"/>
                <a:gd name="T12" fmla="*/ 22 w 781"/>
                <a:gd name="T13" fmla="*/ 148 h 718"/>
                <a:gd name="T14" fmla="*/ 0 w 781"/>
                <a:gd name="T15" fmla="*/ 251 h 718"/>
                <a:gd name="T16" fmla="*/ 0 w 781"/>
                <a:gd name="T17" fmla="*/ 382 h 718"/>
                <a:gd name="T18" fmla="*/ 93 w 781"/>
                <a:gd name="T19" fmla="*/ 460 h 718"/>
                <a:gd name="T20" fmla="*/ 184 w 781"/>
                <a:gd name="T21" fmla="*/ 492 h 718"/>
                <a:gd name="T22" fmla="*/ 316 w 781"/>
                <a:gd name="T23" fmla="*/ 492 h 718"/>
                <a:gd name="T24" fmla="*/ 442 w 781"/>
                <a:gd name="T25" fmla="*/ 487 h 718"/>
                <a:gd name="T26" fmla="*/ 528 w 781"/>
                <a:gd name="T27" fmla="*/ 635 h 718"/>
                <a:gd name="T28" fmla="*/ 583 w 781"/>
                <a:gd name="T29" fmla="*/ 706 h 718"/>
                <a:gd name="T30" fmla="*/ 628 w 781"/>
                <a:gd name="T31" fmla="*/ 718 h 718"/>
                <a:gd name="T32" fmla="*/ 628 w 781"/>
                <a:gd name="T33" fmla="*/ 684 h 718"/>
                <a:gd name="T34" fmla="*/ 513 w 781"/>
                <a:gd name="T35" fmla="*/ 477 h 718"/>
                <a:gd name="T36" fmla="*/ 621 w 781"/>
                <a:gd name="T37" fmla="*/ 427 h 718"/>
                <a:gd name="T38" fmla="*/ 726 w 781"/>
                <a:gd name="T39" fmla="*/ 334 h 718"/>
                <a:gd name="T40" fmla="*/ 764 w 781"/>
                <a:gd name="T41" fmla="*/ 2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1" h="718">
                  <a:moveTo>
                    <a:pt x="764" y="284"/>
                  </a:moveTo>
                  <a:lnTo>
                    <a:pt x="781" y="196"/>
                  </a:lnTo>
                  <a:lnTo>
                    <a:pt x="742" y="98"/>
                  </a:lnTo>
                  <a:lnTo>
                    <a:pt x="633" y="27"/>
                  </a:lnTo>
                  <a:lnTo>
                    <a:pt x="425" y="0"/>
                  </a:lnTo>
                  <a:lnTo>
                    <a:pt x="196" y="48"/>
                  </a:lnTo>
                  <a:lnTo>
                    <a:pt x="22" y="148"/>
                  </a:lnTo>
                  <a:lnTo>
                    <a:pt x="0" y="251"/>
                  </a:lnTo>
                  <a:lnTo>
                    <a:pt x="0" y="382"/>
                  </a:lnTo>
                  <a:lnTo>
                    <a:pt x="93" y="460"/>
                  </a:lnTo>
                  <a:lnTo>
                    <a:pt x="184" y="492"/>
                  </a:lnTo>
                  <a:lnTo>
                    <a:pt x="316" y="492"/>
                  </a:lnTo>
                  <a:lnTo>
                    <a:pt x="442" y="487"/>
                  </a:lnTo>
                  <a:lnTo>
                    <a:pt x="528" y="635"/>
                  </a:lnTo>
                  <a:lnTo>
                    <a:pt x="583" y="706"/>
                  </a:lnTo>
                  <a:lnTo>
                    <a:pt x="628" y="718"/>
                  </a:lnTo>
                  <a:lnTo>
                    <a:pt x="628" y="684"/>
                  </a:lnTo>
                  <a:lnTo>
                    <a:pt x="513" y="477"/>
                  </a:lnTo>
                  <a:lnTo>
                    <a:pt x="621" y="427"/>
                  </a:lnTo>
                  <a:lnTo>
                    <a:pt x="726" y="334"/>
                  </a:lnTo>
                  <a:lnTo>
                    <a:pt x="764" y="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>
            <a:off x="3413135" y="3813551"/>
            <a:ext cx="2434108" cy="180470"/>
          </a:xfrm>
          <a:custGeom>
            <a:avLst/>
            <a:gdLst>
              <a:gd name="connsiteX0" fmla="*/ 2434108 w 2434108"/>
              <a:gd name="connsiteY0" fmla="*/ 0 h 180470"/>
              <a:gd name="connsiteX1" fmla="*/ 1262130 w 2434108"/>
              <a:gd name="connsiteY1" fmla="*/ 180304 h 180470"/>
              <a:gd name="connsiteX2" fmla="*/ 0 w 2434108"/>
              <a:gd name="connsiteY2" fmla="*/ 25758 h 18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4108" h="180470">
                <a:moveTo>
                  <a:pt x="2434108" y="0"/>
                </a:moveTo>
                <a:cubicBezTo>
                  <a:pt x="2050961" y="88005"/>
                  <a:pt x="1667815" y="176011"/>
                  <a:pt x="1262130" y="180304"/>
                </a:cubicBezTo>
                <a:cubicBezTo>
                  <a:pt x="856445" y="184597"/>
                  <a:pt x="428222" y="105177"/>
                  <a:pt x="0" y="2575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708761" y="3833289"/>
            <a:ext cx="731224" cy="34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FD166C-F57C-E553-3EB5-1440829538BA}"/>
              </a:ext>
            </a:extLst>
          </p:cNvPr>
          <p:cNvSpPr txBox="1"/>
          <p:nvPr/>
        </p:nvSpPr>
        <p:spPr>
          <a:xfrm>
            <a:off x="365760" y="440575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1.12</a:t>
            </a:r>
          </a:p>
        </p:txBody>
      </p:sp>
    </p:spTree>
    <p:extLst>
      <p:ext uri="{BB962C8B-B14F-4D97-AF65-F5344CB8AC3E}">
        <p14:creationId xmlns:p14="http://schemas.microsoft.com/office/powerpoint/2010/main" val="19436163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0">
            <a:extLst>
              <a:ext uri="{FF2B5EF4-FFF2-40B4-BE49-F238E27FC236}">
                <a16:creationId xmlns:a16="http://schemas.microsoft.com/office/drawing/2014/main" id="{DF5154FD-C12E-418B-B60C-0EF0381F56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5900" y="2552700"/>
            <a:ext cx="1588" cy="1828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36ACF1BE-0E8C-403B-8457-999C9EFDB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550" y="4381500"/>
            <a:ext cx="244475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D3212F7B-E560-43B7-BB19-D7AEEC7D0F32}"/>
              </a:ext>
            </a:extLst>
          </p:cNvPr>
          <p:cNvSpPr>
            <a:spLocks/>
          </p:cNvSpPr>
          <p:nvPr/>
        </p:nvSpPr>
        <p:spPr bwMode="auto">
          <a:xfrm>
            <a:off x="5295900" y="3057525"/>
            <a:ext cx="1628775" cy="1323975"/>
          </a:xfrm>
          <a:custGeom>
            <a:avLst/>
            <a:gdLst>
              <a:gd name="T0" fmla="*/ 0 w 1026"/>
              <a:gd name="T1" fmla="*/ 834 h 834"/>
              <a:gd name="T2" fmla="*/ 263 w 1026"/>
              <a:gd name="T3" fmla="*/ 738 h 834"/>
              <a:gd name="T4" fmla="*/ 449 w 1026"/>
              <a:gd name="T5" fmla="*/ 602 h 834"/>
              <a:gd name="T6" fmla="*/ 548 w 1026"/>
              <a:gd name="T7" fmla="*/ 478 h 834"/>
              <a:gd name="T8" fmla="*/ 639 w 1026"/>
              <a:gd name="T9" fmla="*/ 326 h 834"/>
              <a:gd name="T10" fmla="*/ 705 w 1026"/>
              <a:gd name="T11" fmla="*/ 210 h 834"/>
              <a:gd name="T12" fmla="*/ 800 w 1026"/>
              <a:gd name="T13" fmla="*/ 102 h 834"/>
              <a:gd name="T14" fmla="*/ 924 w 1026"/>
              <a:gd name="T15" fmla="*/ 18 h 834"/>
              <a:gd name="T16" fmla="*/ 1026 w 1026"/>
              <a:gd name="T17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834">
                <a:moveTo>
                  <a:pt x="0" y="834"/>
                </a:moveTo>
                <a:cubicBezTo>
                  <a:pt x="93" y="806"/>
                  <a:pt x="188" y="777"/>
                  <a:pt x="263" y="738"/>
                </a:cubicBezTo>
                <a:cubicBezTo>
                  <a:pt x="338" y="699"/>
                  <a:pt x="402" y="645"/>
                  <a:pt x="449" y="602"/>
                </a:cubicBezTo>
                <a:cubicBezTo>
                  <a:pt x="497" y="559"/>
                  <a:pt x="516" y="524"/>
                  <a:pt x="548" y="478"/>
                </a:cubicBezTo>
                <a:cubicBezTo>
                  <a:pt x="580" y="432"/>
                  <a:pt x="613" y="371"/>
                  <a:pt x="639" y="326"/>
                </a:cubicBezTo>
                <a:cubicBezTo>
                  <a:pt x="666" y="281"/>
                  <a:pt x="678" y="247"/>
                  <a:pt x="705" y="210"/>
                </a:cubicBezTo>
                <a:cubicBezTo>
                  <a:pt x="731" y="173"/>
                  <a:pt x="763" y="134"/>
                  <a:pt x="800" y="102"/>
                </a:cubicBezTo>
                <a:cubicBezTo>
                  <a:pt x="836" y="70"/>
                  <a:pt x="886" y="35"/>
                  <a:pt x="924" y="18"/>
                </a:cubicBezTo>
                <a:cubicBezTo>
                  <a:pt x="962" y="1"/>
                  <a:pt x="1005" y="4"/>
                  <a:pt x="102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9ACABF36-A59E-4481-8C2D-54D4B0D45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3046413"/>
            <a:ext cx="1595438" cy="1587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43B9E770-D7CA-4A52-B507-3FB6B378A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9438" y="3048000"/>
            <a:ext cx="1587" cy="133350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178126AA-9745-4DF5-B007-0845D4020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8438" y="3052763"/>
            <a:ext cx="1587" cy="132715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55DFEFD-2990-4DDD-9C5A-CAD1081FD593}"/>
              </a:ext>
            </a:extLst>
          </p:cNvPr>
          <p:cNvSpPr>
            <a:spLocks/>
          </p:cNvSpPr>
          <p:nvPr/>
        </p:nvSpPr>
        <p:spPr bwMode="auto">
          <a:xfrm>
            <a:off x="5310188" y="3276600"/>
            <a:ext cx="1233487" cy="1095375"/>
          </a:xfrm>
          <a:custGeom>
            <a:avLst/>
            <a:gdLst>
              <a:gd name="T0" fmla="*/ 0 w 777"/>
              <a:gd name="T1" fmla="*/ 552 h 552"/>
              <a:gd name="T2" fmla="*/ 218 w 777"/>
              <a:gd name="T3" fmla="*/ 504 h 552"/>
              <a:gd name="T4" fmla="*/ 363 w 777"/>
              <a:gd name="T5" fmla="*/ 435 h 552"/>
              <a:gd name="T6" fmla="*/ 454 w 777"/>
              <a:gd name="T7" fmla="*/ 366 h 552"/>
              <a:gd name="T8" fmla="*/ 529 w 777"/>
              <a:gd name="T9" fmla="*/ 300 h 552"/>
              <a:gd name="T10" fmla="*/ 583 w 777"/>
              <a:gd name="T11" fmla="*/ 234 h 552"/>
              <a:gd name="T12" fmla="*/ 621 w 777"/>
              <a:gd name="T13" fmla="*/ 183 h 552"/>
              <a:gd name="T14" fmla="*/ 660 w 777"/>
              <a:gd name="T15" fmla="*/ 132 h 552"/>
              <a:gd name="T16" fmla="*/ 726 w 777"/>
              <a:gd name="T17" fmla="*/ 42 h 552"/>
              <a:gd name="T18" fmla="*/ 777 w 777"/>
              <a:gd name="T19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552">
                <a:moveTo>
                  <a:pt x="0" y="552"/>
                </a:moveTo>
                <a:cubicBezTo>
                  <a:pt x="36" y="544"/>
                  <a:pt x="157" y="524"/>
                  <a:pt x="218" y="504"/>
                </a:cubicBezTo>
                <a:cubicBezTo>
                  <a:pt x="279" y="484"/>
                  <a:pt x="323" y="458"/>
                  <a:pt x="363" y="435"/>
                </a:cubicBezTo>
                <a:cubicBezTo>
                  <a:pt x="402" y="412"/>
                  <a:pt x="426" y="388"/>
                  <a:pt x="454" y="366"/>
                </a:cubicBezTo>
                <a:cubicBezTo>
                  <a:pt x="482" y="344"/>
                  <a:pt x="508" y="322"/>
                  <a:pt x="529" y="300"/>
                </a:cubicBezTo>
                <a:cubicBezTo>
                  <a:pt x="551" y="278"/>
                  <a:pt x="568" y="254"/>
                  <a:pt x="583" y="234"/>
                </a:cubicBezTo>
                <a:cubicBezTo>
                  <a:pt x="598" y="214"/>
                  <a:pt x="608" y="200"/>
                  <a:pt x="621" y="183"/>
                </a:cubicBezTo>
                <a:cubicBezTo>
                  <a:pt x="634" y="166"/>
                  <a:pt x="643" y="155"/>
                  <a:pt x="660" y="132"/>
                </a:cubicBezTo>
                <a:cubicBezTo>
                  <a:pt x="677" y="109"/>
                  <a:pt x="706" y="64"/>
                  <a:pt x="726" y="42"/>
                </a:cubicBezTo>
                <a:cubicBezTo>
                  <a:pt x="746" y="20"/>
                  <a:pt x="767" y="9"/>
                  <a:pt x="777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33F38419-72AC-410F-805C-20AC8FA2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659" y="3124200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130F1516-6804-42BF-94F0-0E6322C4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2916238"/>
            <a:ext cx="33052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1F585A3A-B85A-427E-A7C4-5A4372F3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ADA8A9E-FB71-4FA4-BD37-3340E9E6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293370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820EEB0E-F71E-4FB7-84FA-1EFD3153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340" y="4352925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r>
              <a:rPr lang="en-US" altLang="nb-NO" sz="1000">
                <a:latin typeface="Arial Narrow" panose="020B0606020202030204" pitchFamily="34" charset="0"/>
              </a:rPr>
              <a:t>t3</a:t>
            </a:r>
            <a:endParaRPr lang="en-US" altLang="nb-NO" sz="1000" baseline="-25000">
              <a:latin typeface="Arial Narrow" panose="020B0606020202030204" pitchFamily="34" charset="0"/>
            </a:endParaRP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6F4AE1C5-DC68-4250-8F14-6C8577211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5" y="4411663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i="1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9AF44F79-9C66-4902-B36D-7ECCFDC5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2516188"/>
            <a:ext cx="790589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i="1" dirty="0">
                <a:latin typeface="Arial Narrow" panose="020B0606020202030204" pitchFamily="34" charset="0"/>
              </a:rPr>
              <a:t>Accumulated</a:t>
            </a:r>
          </a:p>
          <a:p>
            <a:r>
              <a:rPr lang="en-US" altLang="nb-NO" sz="1000" i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E1C4212C-9DA7-41E8-933C-82905775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290" y="436245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r>
              <a:rPr lang="en-US" altLang="nb-NO" sz="1000" dirty="0">
                <a:latin typeface="Arial Narrow" panose="020B0606020202030204" pitchFamily="34" charset="0"/>
              </a:rPr>
              <a:t>t2</a:t>
            </a:r>
            <a:endParaRPr lang="en-US" altLang="nb-NO" sz="1000" baseline="-25000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56179-63FE-8BB2-4021-467FBFF3247C}"/>
              </a:ext>
            </a:extLst>
          </p:cNvPr>
          <p:cNvSpPr txBox="1"/>
          <p:nvPr/>
        </p:nvSpPr>
        <p:spPr>
          <a:xfrm>
            <a:off x="357214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12.6</a:t>
            </a:r>
          </a:p>
        </p:txBody>
      </p:sp>
    </p:spTree>
    <p:extLst>
      <p:ext uri="{BB962C8B-B14F-4D97-AF65-F5344CB8AC3E}">
        <p14:creationId xmlns:p14="http://schemas.microsoft.com/office/powerpoint/2010/main" val="372220735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E98B06E7-80CE-4DF3-9F5C-2220DB683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5848" y="52233"/>
            <a:ext cx="1587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1DC9E4C2-302D-48BB-89E2-0AB3F3EFB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9498" y="1881033"/>
            <a:ext cx="2444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43F8607-8EC6-4288-9D43-B117AD28F1E0}"/>
              </a:ext>
            </a:extLst>
          </p:cNvPr>
          <p:cNvSpPr>
            <a:spLocks/>
          </p:cNvSpPr>
          <p:nvPr/>
        </p:nvSpPr>
        <p:spPr bwMode="auto">
          <a:xfrm>
            <a:off x="4055848" y="557058"/>
            <a:ext cx="1628775" cy="1323975"/>
          </a:xfrm>
          <a:custGeom>
            <a:avLst/>
            <a:gdLst>
              <a:gd name="T0" fmla="*/ 0 w 1026"/>
              <a:gd name="T1" fmla="*/ 834 h 834"/>
              <a:gd name="T2" fmla="*/ 263 w 1026"/>
              <a:gd name="T3" fmla="*/ 738 h 834"/>
              <a:gd name="T4" fmla="*/ 449 w 1026"/>
              <a:gd name="T5" fmla="*/ 602 h 834"/>
              <a:gd name="T6" fmla="*/ 548 w 1026"/>
              <a:gd name="T7" fmla="*/ 478 h 834"/>
              <a:gd name="T8" fmla="*/ 639 w 1026"/>
              <a:gd name="T9" fmla="*/ 326 h 834"/>
              <a:gd name="T10" fmla="*/ 705 w 1026"/>
              <a:gd name="T11" fmla="*/ 210 h 834"/>
              <a:gd name="T12" fmla="*/ 800 w 1026"/>
              <a:gd name="T13" fmla="*/ 102 h 834"/>
              <a:gd name="T14" fmla="*/ 924 w 1026"/>
              <a:gd name="T15" fmla="*/ 18 h 834"/>
              <a:gd name="T16" fmla="*/ 1026 w 1026"/>
              <a:gd name="T17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834">
                <a:moveTo>
                  <a:pt x="0" y="834"/>
                </a:moveTo>
                <a:cubicBezTo>
                  <a:pt x="93" y="806"/>
                  <a:pt x="188" y="777"/>
                  <a:pt x="263" y="738"/>
                </a:cubicBezTo>
                <a:cubicBezTo>
                  <a:pt x="338" y="699"/>
                  <a:pt x="402" y="645"/>
                  <a:pt x="449" y="602"/>
                </a:cubicBezTo>
                <a:cubicBezTo>
                  <a:pt x="497" y="559"/>
                  <a:pt x="516" y="524"/>
                  <a:pt x="548" y="478"/>
                </a:cubicBezTo>
                <a:cubicBezTo>
                  <a:pt x="580" y="432"/>
                  <a:pt x="613" y="371"/>
                  <a:pt x="639" y="326"/>
                </a:cubicBezTo>
                <a:cubicBezTo>
                  <a:pt x="666" y="281"/>
                  <a:pt x="678" y="247"/>
                  <a:pt x="705" y="210"/>
                </a:cubicBezTo>
                <a:cubicBezTo>
                  <a:pt x="731" y="173"/>
                  <a:pt x="763" y="134"/>
                  <a:pt x="800" y="102"/>
                </a:cubicBezTo>
                <a:cubicBezTo>
                  <a:pt x="836" y="70"/>
                  <a:pt x="886" y="35"/>
                  <a:pt x="924" y="18"/>
                </a:cubicBezTo>
                <a:cubicBezTo>
                  <a:pt x="962" y="1"/>
                  <a:pt x="1005" y="4"/>
                  <a:pt x="102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D5DEB489-1EBE-4D0A-A6F3-0696D8D60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898" y="545946"/>
            <a:ext cx="159543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05B3595C-3FD6-4799-A918-3E8FC818E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385" y="547533"/>
            <a:ext cx="1588" cy="13335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6539A0D-3EE4-4FA3-B06E-6DE02EE1AADB}"/>
              </a:ext>
            </a:extLst>
          </p:cNvPr>
          <p:cNvSpPr>
            <a:spLocks/>
          </p:cNvSpPr>
          <p:nvPr/>
        </p:nvSpPr>
        <p:spPr bwMode="auto">
          <a:xfrm>
            <a:off x="4062198" y="553883"/>
            <a:ext cx="1227137" cy="1322388"/>
          </a:xfrm>
          <a:custGeom>
            <a:avLst/>
            <a:gdLst>
              <a:gd name="T0" fmla="*/ 0 w 1104"/>
              <a:gd name="T1" fmla="*/ 836 h 836"/>
              <a:gd name="T2" fmla="*/ 288 w 1104"/>
              <a:gd name="T3" fmla="*/ 740 h 836"/>
              <a:gd name="T4" fmla="*/ 492 w 1104"/>
              <a:gd name="T5" fmla="*/ 604 h 836"/>
              <a:gd name="T6" fmla="*/ 600 w 1104"/>
              <a:gd name="T7" fmla="*/ 480 h 836"/>
              <a:gd name="T8" fmla="*/ 700 w 1104"/>
              <a:gd name="T9" fmla="*/ 328 h 836"/>
              <a:gd name="T10" fmla="*/ 772 w 1104"/>
              <a:gd name="T11" fmla="*/ 212 h 836"/>
              <a:gd name="T12" fmla="*/ 876 w 1104"/>
              <a:gd name="T13" fmla="*/ 104 h 836"/>
              <a:gd name="T14" fmla="*/ 1012 w 1104"/>
              <a:gd name="T15" fmla="*/ 20 h 836"/>
              <a:gd name="T16" fmla="*/ 1104 w 1104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4" h="836">
                <a:moveTo>
                  <a:pt x="0" y="836"/>
                </a:moveTo>
                <a:cubicBezTo>
                  <a:pt x="102" y="808"/>
                  <a:pt x="206" y="779"/>
                  <a:pt x="288" y="740"/>
                </a:cubicBezTo>
                <a:cubicBezTo>
                  <a:pt x="370" y="701"/>
                  <a:pt x="440" y="647"/>
                  <a:pt x="492" y="604"/>
                </a:cubicBezTo>
                <a:cubicBezTo>
                  <a:pt x="544" y="561"/>
                  <a:pt x="565" y="526"/>
                  <a:pt x="600" y="480"/>
                </a:cubicBezTo>
                <a:cubicBezTo>
                  <a:pt x="635" y="434"/>
                  <a:pt x="671" y="373"/>
                  <a:pt x="700" y="328"/>
                </a:cubicBezTo>
                <a:cubicBezTo>
                  <a:pt x="729" y="283"/>
                  <a:pt x="743" y="249"/>
                  <a:pt x="772" y="212"/>
                </a:cubicBezTo>
                <a:cubicBezTo>
                  <a:pt x="801" y="175"/>
                  <a:pt x="836" y="136"/>
                  <a:pt x="876" y="104"/>
                </a:cubicBezTo>
                <a:cubicBezTo>
                  <a:pt x="916" y="72"/>
                  <a:pt x="974" y="37"/>
                  <a:pt x="1012" y="20"/>
                </a:cubicBezTo>
                <a:cubicBezTo>
                  <a:pt x="1050" y="3"/>
                  <a:pt x="1089" y="3"/>
                  <a:pt x="1104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462C0091-A9D4-4848-964C-C332D8CC8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8385" y="552296"/>
            <a:ext cx="1588" cy="13271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5489D10-9060-42D0-9204-0FE58D57DE6D}"/>
              </a:ext>
            </a:extLst>
          </p:cNvPr>
          <p:cNvSpPr>
            <a:spLocks/>
          </p:cNvSpPr>
          <p:nvPr/>
        </p:nvSpPr>
        <p:spPr bwMode="auto">
          <a:xfrm>
            <a:off x="4070135" y="995208"/>
            <a:ext cx="1233488" cy="876300"/>
          </a:xfrm>
          <a:custGeom>
            <a:avLst/>
            <a:gdLst>
              <a:gd name="T0" fmla="*/ 0 w 777"/>
              <a:gd name="T1" fmla="*/ 552 h 552"/>
              <a:gd name="T2" fmla="*/ 218 w 777"/>
              <a:gd name="T3" fmla="*/ 504 h 552"/>
              <a:gd name="T4" fmla="*/ 363 w 777"/>
              <a:gd name="T5" fmla="*/ 435 h 552"/>
              <a:gd name="T6" fmla="*/ 454 w 777"/>
              <a:gd name="T7" fmla="*/ 366 h 552"/>
              <a:gd name="T8" fmla="*/ 529 w 777"/>
              <a:gd name="T9" fmla="*/ 300 h 552"/>
              <a:gd name="T10" fmla="*/ 583 w 777"/>
              <a:gd name="T11" fmla="*/ 234 h 552"/>
              <a:gd name="T12" fmla="*/ 621 w 777"/>
              <a:gd name="T13" fmla="*/ 183 h 552"/>
              <a:gd name="T14" fmla="*/ 660 w 777"/>
              <a:gd name="T15" fmla="*/ 132 h 552"/>
              <a:gd name="T16" fmla="*/ 726 w 777"/>
              <a:gd name="T17" fmla="*/ 42 h 552"/>
              <a:gd name="T18" fmla="*/ 777 w 777"/>
              <a:gd name="T19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7" h="552">
                <a:moveTo>
                  <a:pt x="0" y="552"/>
                </a:moveTo>
                <a:cubicBezTo>
                  <a:pt x="36" y="544"/>
                  <a:pt x="157" y="524"/>
                  <a:pt x="218" y="504"/>
                </a:cubicBezTo>
                <a:cubicBezTo>
                  <a:pt x="279" y="484"/>
                  <a:pt x="323" y="458"/>
                  <a:pt x="363" y="435"/>
                </a:cubicBezTo>
                <a:cubicBezTo>
                  <a:pt x="402" y="412"/>
                  <a:pt x="426" y="388"/>
                  <a:pt x="454" y="366"/>
                </a:cubicBezTo>
                <a:cubicBezTo>
                  <a:pt x="482" y="344"/>
                  <a:pt x="508" y="322"/>
                  <a:pt x="529" y="300"/>
                </a:cubicBezTo>
                <a:cubicBezTo>
                  <a:pt x="551" y="278"/>
                  <a:pt x="568" y="254"/>
                  <a:pt x="583" y="234"/>
                </a:cubicBezTo>
                <a:cubicBezTo>
                  <a:pt x="598" y="214"/>
                  <a:pt x="608" y="200"/>
                  <a:pt x="621" y="183"/>
                </a:cubicBezTo>
                <a:cubicBezTo>
                  <a:pt x="634" y="166"/>
                  <a:pt x="643" y="155"/>
                  <a:pt x="660" y="132"/>
                </a:cubicBezTo>
                <a:cubicBezTo>
                  <a:pt x="677" y="109"/>
                  <a:pt x="706" y="64"/>
                  <a:pt x="726" y="42"/>
                </a:cubicBezTo>
                <a:cubicBezTo>
                  <a:pt x="746" y="20"/>
                  <a:pt x="767" y="9"/>
                  <a:pt x="777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8586DBA-5BDB-463B-A091-2D17A322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785" y="320521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9EB2B00-B23D-4A28-9408-5CA89B64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935" y="415771"/>
            <a:ext cx="33052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ABB8CD94-57BD-49C5-AD41-75BE8EDEA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560" y="840441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D5297987-EBD5-4E78-8F98-C400689D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848" y="433233"/>
            <a:ext cx="407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BAA251E-44C9-4317-9631-F1DF0557E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035" y="1852458"/>
            <a:ext cx="301845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9D5887F-B301-41F9-988F-8B510B4B7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623" y="1911196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74A34B14-6D5F-4B9F-96A7-2F0F96788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780" y="69402"/>
            <a:ext cx="47479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E727478-C358-4532-A8BE-20AB414AF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198" y="1385733"/>
            <a:ext cx="1587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D309960E-BFB2-429C-A02E-6C6840EF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673" y="1855633"/>
            <a:ext cx="300037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 dirty="0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 dirty="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C5BF4D5A-E760-49B1-A8A5-8532BF3ED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8748" y="5064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ADC06D31-9A39-42FA-A532-22050A738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398" y="1879446"/>
            <a:ext cx="244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EF4526C8-C2C3-440A-A57B-81C08DE22D93}"/>
              </a:ext>
            </a:extLst>
          </p:cNvPr>
          <p:cNvSpPr>
            <a:spLocks/>
          </p:cNvSpPr>
          <p:nvPr/>
        </p:nvSpPr>
        <p:spPr bwMode="auto">
          <a:xfrm>
            <a:off x="6938748" y="552296"/>
            <a:ext cx="1619250" cy="1327150"/>
          </a:xfrm>
          <a:custGeom>
            <a:avLst/>
            <a:gdLst>
              <a:gd name="T0" fmla="*/ 0 w 1020"/>
              <a:gd name="T1" fmla="*/ 836 h 836"/>
              <a:gd name="T2" fmla="*/ 266 w 1020"/>
              <a:gd name="T3" fmla="*/ 740 h 836"/>
              <a:gd name="T4" fmla="*/ 455 w 1020"/>
              <a:gd name="T5" fmla="*/ 604 h 836"/>
              <a:gd name="T6" fmla="*/ 554 w 1020"/>
              <a:gd name="T7" fmla="*/ 480 h 836"/>
              <a:gd name="T8" fmla="*/ 647 w 1020"/>
              <a:gd name="T9" fmla="*/ 328 h 836"/>
              <a:gd name="T10" fmla="*/ 722 w 1020"/>
              <a:gd name="T11" fmla="*/ 215 h 836"/>
              <a:gd name="T12" fmla="*/ 809 w 1020"/>
              <a:gd name="T13" fmla="*/ 104 h 836"/>
              <a:gd name="T14" fmla="*/ 935 w 1020"/>
              <a:gd name="T15" fmla="*/ 20 h 836"/>
              <a:gd name="T16" fmla="*/ 1020 w 1020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836">
                <a:moveTo>
                  <a:pt x="0" y="836"/>
                </a:moveTo>
                <a:cubicBezTo>
                  <a:pt x="94" y="808"/>
                  <a:pt x="190" y="779"/>
                  <a:pt x="266" y="740"/>
                </a:cubicBezTo>
                <a:cubicBezTo>
                  <a:pt x="342" y="701"/>
                  <a:pt x="407" y="647"/>
                  <a:pt x="455" y="604"/>
                </a:cubicBezTo>
                <a:cubicBezTo>
                  <a:pt x="503" y="561"/>
                  <a:pt x="522" y="526"/>
                  <a:pt x="554" y="480"/>
                </a:cubicBezTo>
                <a:cubicBezTo>
                  <a:pt x="587" y="434"/>
                  <a:pt x="619" y="372"/>
                  <a:pt x="647" y="328"/>
                </a:cubicBezTo>
                <a:cubicBezTo>
                  <a:pt x="675" y="284"/>
                  <a:pt x="695" y="252"/>
                  <a:pt x="722" y="215"/>
                </a:cubicBezTo>
                <a:cubicBezTo>
                  <a:pt x="749" y="178"/>
                  <a:pt x="774" y="136"/>
                  <a:pt x="809" y="104"/>
                </a:cubicBezTo>
                <a:cubicBezTo>
                  <a:pt x="844" y="72"/>
                  <a:pt x="900" y="37"/>
                  <a:pt x="935" y="20"/>
                </a:cubicBezTo>
                <a:cubicBezTo>
                  <a:pt x="970" y="3"/>
                  <a:pt x="1006" y="3"/>
                  <a:pt x="102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0B157160-17BD-46A7-86C0-E1C263252B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7798" y="539596"/>
            <a:ext cx="1603375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B868D95E-1753-4FA3-A52F-7CEC53A03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585" y="545946"/>
            <a:ext cx="0" cy="13335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F9681E46-05AB-4543-A151-F1B0D265EF1B}"/>
              </a:ext>
            </a:extLst>
          </p:cNvPr>
          <p:cNvSpPr>
            <a:spLocks/>
          </p:cNvSpPr>
          <p:nvPr/>
        </p:nvSpPr>
        <p:spPr bwMode="auto">
          <a:xfrm>
            <a:off x="6941923" y="555471"/>
            <a:ext cx="1179512" cy="1319212"/>
          </a:xfrm>
          <a:custGeom>
            <a:avLst/>
            <a:gdLst>
              <a:gd name="T0" fmla="*/ 0 w 743"/>
              <a:gd name="T1" fmla="*/ 831 h 831"/>
              <a:gd name="T2" fmla="*/ 191 w 743"/>
              <a:gd name="T3" fmla="*/ 736 h 831"/>
              <a:gd name="T4" fmla="*/ 326 w 743"/>
              <a:gd name="T5" fmla="*/ 602 h 831"/>
              <a:gd name="T6" fmla="*/ 398 w 743"/>
              <a:gd name="T7" fmla="*/ 480 h 831"/>
              <a:gd name="T8" fmla="*/ 464 w 743"/>
              <a:gd name="T9" fmla="*/ 330 h 831"/>
              <a:gd name="T10" fmla="*/ 512 w 743"/>
              <a:gd name="T11" fmla="*/ 216 h 831"/>
              <a:gd name="T12" fmla="*/ 581 w 743"/>
              <a:gd name="T13" fmla="*/ 110 h 831"/>
              <a:gd name="T14" fmla="*/ 671 w 743"/>
              <a:gd name="T15" fmla="*/ 27 h 831"/>
              <a:gd name="T16" fmla="*/ 743 w 743"/>
              <a:gd name="T17" fmla="*/ 0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3" h="831">
                <a:moveTo>
                  <a:pt x="0" y="831"/>
                </a:moveTo>
                <a:cubicBezTo>
                  <a:pt x="68" y="803"/>
                  <a:pt x="137" y="775"/>
                  <a:pt x="191" y="736"/>
                </a:cubicBezTo>
                <a:cubicBezTo>
                  <a:pt x="245" y="698"/>
                  <a:pt x="292" y="645"/>
                  <a:pt x="326" y="602"/>
                </a:cubicBezTo>
                <a:cubicBezTo>
                  <a:pt x="361" y="560"/>
                  <a:pt x="375" y="525"/>
                  <a:pt x="398" y="480"/>
                </a:cubicBezTo>
                <a:cubicBezTo>
                  <a:pt x="421" y="435"/>
                  <a:pt x="445" y="375"/>
                  <a:pt x="464" y="330"/>
                </a:cubicBezTo>
                <a:cubicBezTo>
                  <a:pt x="483" y="286"/>
                  <a:pt x="493" y="252"/>
                  <a:pt x="512" y="216"/>
                </a:cubicBezTo>
                <a:cubicBezTo>
                  <a:pt x="531" y="179"/>
                  <a:pt x="554" y="141"/>
                  <a:pt x="581" y="110"/>
                </a:cubicBezTo>
                <a:cubicBezTo>
                  <a:pt x="607" y="78"/>
                  <a:pt x="644" y="45"/>
                  <a:pt x="671" y="27"/>
                </a:cubicBezTo>
                <a:cubicBezTo>
                  <a:pt x="698" y="9"/>
                  <a:pt x="728" y="6"/>
                  <a:pt x="743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A84B3AD2-2311-48A3-A098-F0E323DEB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7785" y="550708"/>
            <a:ext cx="4763" cy="13239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C1DE8788-26C8-421D-AD59-66DDB38F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785" y="318933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A7DC3FDF-4D8E-404B-8310-B1BAEDAC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889" y="686762"/>
            <a:ext cx="33052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455770A9-A999-4991-8C15-936EF430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7948" y="322108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53D71EFF-2346-4126-B562-9EE7A3CC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748" y="431646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74E5121A-75E3-4DB5-ADA8-2074BBB5A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185" y="1850871"/>
            <a:ext cx="301845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94BB99A1-329E-4652-BF2B-BB5A6792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935" y="1909608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62E8BB19-F5BC-4B03-BEF6-5511AA18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107" y="45249"/>
            <a:ext cx="47479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BA19EE44-F7BE-46C3-BD91-08BE180D2215}"/>
              </a:ext>
            </a:extLst>
          </p:cNvPr>
          <p:cNvSpPr>
            <a:spLocks/>
          </p:cNvSpPr>
          <p:nvPr/>
        </p:nvSpPr>
        <p:spPr bwMode="auto">
          <a:xfrm>
            <a:off x="6938748" y="669771"/>
            <a:ext cx="1187450" cy="1204912"/>
          </a:xfrm>
          <a:custGeom>
            <a:avLst/>
            <a:gdLst>
              <a:gd name="T0" fmla="*/ 0 w 749"/>
              <a:gd name="T1" fmla="*/ 759 h 759"/>
              <a:gd name="T2" fmla="*/ 201 w 749"/>
              <a:gd name="T3" fmla="*/ 672 h 759"/>
              <a:gd name="T4" fmla="*/ 342 w 749"/>
              <a:gd name="T5" fmla="*/ 564 h 759"/>
              <a:gd name="T6" fmla="*/ 441 w 749"/>
              <a:gd name="T7" fmla="*/ 453 h 759"/>
              <a:gd name="T8" fmla="*/ 504 w 749"/>
              <a:gd name="T9" fmla="*/ 345 h 759"/>
              <a:gd name="T10" fmla="*/ 570 w 749"/>
              <a:gd name="T11" fmla="*/ 204 h 759"/>
              <a:gd name="T12" fmla="*/ 618 w 749"/>
              <a:gd name="T13" fmla="*/ 120 h 759"/>
              <a:gd name="T14" fmla="*/ 683 w 749"/>
              <a:gd name="T15" fmla="*/ 45 h 759"/>
              <a:gd name="T16" fmla="*/ 749 w 749"/>
              <a:gd name="T17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9" h="759">
                <a:moveTo>
                  <a:pt x="0" y="759"/>
                </a:moveTo>
                <a:cubicBezTo>
                  <a:pt x="33" y="745"/>
                  <a:pt x="144" y="705"/>
                  <a:pt x="201" y="672"/>
                </a:cubicBezTo>
                <a:cubicBezTo>
                  <a:pt x="258" y="639"/>
                  <a:pt x="302" y="600"/>
                  <a:pt x="342" y="564"/>
                </a:cubicBezTo>
                <a:cubicBezTo>
                  <a:pt x="382" y="528"/>
                  <a:pt x="414" y="489"/>
                  <a:pt x="441" y="453"/>
                </a:cubicBezTo>
                <a:cubicBezTo>
                  <a:pt x="468" y="417"/>
                  <a:pt x="483" y="386"/>
                  <a:pt x="504" y="345"/>
                </a:cubicBezTo>
                <a:cubicBezTo>
                  <a:pt x="525" y="304"/>
                  <a:pt x="551" y="241"/>
                  <a:pt x="570" y="204"/>
                </a:cubicBezTo>
                <a:cubicBezTo>
                  <a:pt x="589" y="167"/>
                  <a:pt x="599" y="147"/>
                  <a:pt x="618" y="120"/>
                </a:cubicBezTo>
                <a:cubicBezTo>
                  <a:pt x="637" y="93"/>
                  <a:pt x="661" y="65"/>
                  <a:pt x="683" y="45"/>
                </a:cubicBezTo>
                <a:cubicBezTo>
                  <a:pt x="705" y="25"/>
                  <a:pt x="735" y="10"/>
                  <a:pt x="74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384F7107-9F25-4403-9452-A7A8ACDD0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1048" y="1365096"/>
            <a:ext cx="3175" cy="5095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Text Box 36">
            <a:extLst>
              <a:ext uri="{FF2B5EF4-FFF2-40B4-BE49-F238E27FC236}">
                <a16:creationId xmlns:a16="http://schemas.microsoft.com/office/drawing/2014/main" id="{BD24819A-EC37-481D-8A38-B4F9C67A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48" y="1854046"/>
            <a:ext cx="300037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36" name="Line 37">
            <a:extLst>
              <a:ext uri="{FF2B5EF4-FFF2-40B4-BE49-F238E27FC236}">
                <a16:creationId xmlns:a16="http://schemas.microsoft.com/office/drawing/2014/main" id="{A4644C4B-523D-41D7-8146-D70F612C0F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548" y="240649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7" name="Line 38">
            <a:extLst>
              <a:ext uri="{FF2B5EF4-FFF2-40B4-BE49-F238E27FC236}">
                <a16:creationId xmlns:a16="http://schemas.microsoft.com/office/drawing/2014/main" id="{427D8DF4-F6B4-4431-9C08-7C3BD7F9D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198" y="4235296"/>
            <a:ext cx="244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468AB0A1-27B4-485B-B790-67E383F3DBCD}"/>
              </a:ext>
            </a:extLst>
          </p:cNvPr>
          <p:cNvSpPr>
            <a:spLocks/>
          </p:cNvSpPr>
          <p:nvPr/>
        </p:nvSpPr>
        <p:spPr bwMode="auto">
          <a:xfrm>
            <a:off x="4068548" y="2908146"/>
            <a:ext cx="1927225" cy="1327150"/>
          </a:xfrm>
          <a:custGeom>
            <a:avLst/>
            <a:gdLst>
              <a:gd name="T0" fmla="*/ 0 w 1104"/>
              <a:gd name="T1" fmla="*/ 836 h 836"/>
              <a:gd name="T2" fmla="*/ 288 w 1104"/>
              <a:gd name="T3" fmla="*/ 740 h 836"/>
              <a:gd name="T4" fmla="*/ 492 w 1104"/>
              <a:gd name="T5" fmla="*/ 604 h 836"/>
              <a:gd name="T6" fmla="*/ 600 w 1104"/>
              <a:gd name="T7" fmla="*/ 480 h 836"/>
              <a:gd name="T8" fmla="*/ 700 w 1104"/>
              <a:gd name="T9" fmla="*/ 328 h 836"/>
              <a:gd name="T10" fmla="*/ 772 w 1104"/>
              <a:gd name="T11" fmla="*/ 212 h 836"/>
              <a:gd name="T12" fmla="*/ 876 w 1104"/>
              <a:gd name="T13" fmla="*/ 104 h 836"/>
              <a:gd name="T14" fmla="*/ 1012 w 1104"/>
              <a:gd name="T15" fmla="*/ 20 h 836"/>
              <a:gd name="T16" fmla="*/ 1104 w 1104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4" h="836">
                <a:moveTo>
                  <a:pt x="0" y="836"/>
                </a:moveTo>
                <a:cubicBezTo>
                  <a:pt x="102" y="808"/>
                  <a:pt x="206" y="779"/>
                  <a:pt x="288" y="740"/>
                </a:cubicBezTo>
                <a:cubicBezTo>
                  <a:pt x="370" y="701"/>
                  <a:pt x="440" y="647"/>
                  <a:pt x="492" y="604"/>
                </a:cubicBezTo>
                <a:cubicBezTo>
                  <a:pt x="544" y="561"/>
                  <a:pt x="565" y="526"/>
                  <a:pt x="600" y="480"/>
                </a:cubicBezTo>
                <a:cubicBezTo>
                  <a:pt x="635" y="434"/>
                  <a:pt x="671" y="373"/>
                  <a:pt x="700" y="328"/>
                </a:cubicBezTo>
                <a:cubicBezTo>
                  <a:pt x="729" y="283"/>
                  <a:pt x="743" y="249"/>
                  <a:pt x="772" y="212"/>
                </a:cubicBezTo>
                <a:cubicBezTo>
                  <a:pt x="801" y="175"/>
                  <a:pt x="836" y="136"/>
                  <a:pt x="876" y="104"/>
                </a:cubicBezTo>
                <a:cubicBezTo>
                  <a:pt x="916" y="72"/>
                  <a:pt x="974" y="37"/>
                  <a:pt x="1012" y="20"/>
                </a:cubicBezTo>
                <a:cubicBezTo>
                  <a:pt x="1050" y="3"/>
                  <a:pt x="1089" y="3"/>
                  <a:pt x="1104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9" name="Line 40">
            <a:extLst>
              <a:ext uri="{FF2B5EF4-FFF2-40B4-BE49-F238E27FC236}">
                <a16:creationId xmlns:a16="http://schemas.microsoft.com/office/drawing/2014/main" id="{C3BBB2AA-D3D9-472E-A01A-FDA53F08A4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7598" y="2897033"/>
            <a:ext cx="19065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0" name="Line 41">
            <a:extLst>
              <a:ext uri="{FF2B5EF4-FFF2-40B4-BE49-F238E27FC236}">
                <a16:creationId xmlns:a16="http://schemas.microsoft.com/office/drawing/2014/main" id="{148B690D-BBC0-49D0-8C91-8C387500A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185" y="2901796"/>
            <a:ext cx="0" cy="13335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969786B8-BD66-43E2-954D-00159D21D746}"/>
              </a:ext>
            </a:extLst>
          </p:cNvPr>
          <p:cNvSpPr>
            <a:spLocks/>
          </p:cNvSpPr>
          <p:nvPr/>
        </p:nvSpPr>
        <p:spPr bwMode="auto">
          <a:xfrm>
            <a:off x="4071723" y="2908146"/>
            <a:ext cx="1624012" cy="1322387"/>
          </a:xfrm>
          <a:custGeom>
            <a:avLst/>
            <a:gdLst>
              <a:gd name="T0" fmla="*/ 0 w 1104"/>
              <a:gd name="T1" fmla="*/ 836 h 836"/>
              <a:gd name="T2" fmla="*/ 288 w 1104"/>
              <a:gd name="T3" fmla="*/ 740 h 836"/>
              <a:gd name="T4" fmla="*/ 492 w 1104"/>
              <a:gd name="T5" fmla="*/ 604 h 836"/>
              <a:gd name="T6" fmla="*/ 600 w 1104"/>
              <a:gd name="T7" fmla="*/ 480 h 836"/>
              <a:gd name="T8" fmla="*/ 700 w 1104"/>
              <a:gd name="T9" fmla="*/ 328 h 836"/>
              <a:gd name="T10" fmla="*/ 772 w 1104"/>
              <a:gd name="T11" fmla="*/ 212 h 836"/>
              <a:gd name="T12" fmla="*/ 876 w 1104"/>
              <a:gd name="T13" fmla="*/ 104 h 836"/>
              <a:gd name="T14" fmla="*/ 1012 w 1104"/>
              <a:gd name="T15" fmla="*/ 20 h 836"/>
              <a:gd name="T16" fmla="*/ 1104 w 1104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4" h="836">
                <a:moveTo>
                  <a:pt x="0" y="836"/>
                </a:moveTo>
                <a:cubicBezTo>
                  <a:pt x="102" y="808"/>
                  <a:pt x="206" y="779"/>
                  <a:pt x="288" y="740"/>
                </a:cubicBezTo>
                <a:cubicBezTo>
                  <a:pt x="370" y="701"/>
                  <a:pt x="440" y="647"/>
                  <a:pt x="492" y="604"/>
                </a:cubicBezTo>
                <a:cubicBezTo>
                  <a:pt x="544" y="561"/>
                  <a:pt x="565" y="526"/>
                  <a:pt x="600" y="480"/>
                </a:cubicBezTo>
                <a:cubicBezTo>
                  <a:pt x="635" y="434"/>
                  <a:pt x="671" y="373"/>
                  <a:pt x="700" y="328"/>
                </a:cubicBezTo>
                <a:cubicBezTo>
                  <a:pt x="729" y="283"/>
                  <a:pt x="743" y="249"/>
                  <a:pt x="772" y="212"/>
                </a:cubicBezTo>
                <a:cubicBezTo>
                  <a:pt x="801" y="175"/>
                  <a:pt x="836" y="136"/>
                  <a:pt x="876" y="104"/>
                </a:cubicBezTo>
                <a:cubicBezTo>
                  <a:pt x="916" y="72"/>
                  <a:pt x="974" y="37"/>
                  <a:pt x="1012" y="20"/>
                </a:cubicBezTo>
                <a:cubicBezTo>
                  <a:pt x="1050" y="3"/>
                  <a:pt x="1089" y="3"/>
                  <a:pt x="1104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2" name="Line 43">
            <a:extLst>
              <a:ext uri="{FF2B5EF4-FFF2-40B4-BE49-F238E27FC236}">
                <a16:creationId xmlns:a16="http://schemas.microsoft.com/office/drawing/2014/main" id="{477FEF5F-1224-47DF-BF31-8571B37B1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323" y="2906558"/>
            <a:ext cx="0" cy="13271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D9F6CFA4-59C4-4745-A959-E7C7BD92D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989" y="2642225"/>
            <a:ext cx="359382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 PC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254FA8CF-6382-4883-A32D-72545229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085" y="2773208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45" name="Text Box 46">
            <a:extLst>
              <a:ext uri="{FF2B5EF4-FFF2-40B4-BE49-F238E27FC236}">
                <a16:creationId xmlns:a16="http://schemas.microsoft.com/office/drawing/2014/main" id="{A0D985A3-53F5-4680-AD2D-35ABFE20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507" y="3076219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46" name="Text Box 47">
            <a:extLst>
              <a:ext uri="{FF2B5EF4-FFF2-40B4-BE49-F238E27FC236}">
                <a16:creationId xmlns:a16="http://schemas.microsoft.com/office/drawing/2014/main" id="{BAC4704C-1244-4CBB-960A-0E13530D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548" y="2787496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47" name="Text Box 48">
            <a:extLst>
              <a:ext uri="{FF2B5EF4-FFF2-40B4-BE49-F238E27FC236}">
                <a16:creationId xmlns:a16="http://schemas.microsoft.com/office/drawing/2014/main" id="{936E48F6-BE79-41DA-9BF7-BBAEB6FE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848" y="4206721"/>
            <a:ext cx="363566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48" name="Text Box 49">
            <a:extLst>
              <a:ext uri="{FF2B5EF4-FFF2-40B4-BE49-F238E27FC236}">
                <a16:creationId xmlns:a16="http://schemas.microsoft.com/office/drawing/2014/main" id="{190D4024-BF1B-4C7F-800D-70686209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735" y="4265458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49" name="Text Box 50">
            <a:extLst>
              <a:ext uri="{FF2B5EF4-FFF2-40B4-BE49-F238E27FC236}">
                <a16:creationId xmlns:a16="http://schemas.microsoft.com/office/drawing/2014/main" id="{800E764E-B04F-4C6E-AD2A-51AC8481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821" y="2425407"/>
            <a:ext cx="47479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A53CF03F-57C9-4384-8DD4-0B8B2168CB48}"/>
              </a:ext>
            </a:extLst>
          </p:cNvPr>
          <p:cNvSpPr>
            <a:spLocks/>
          </p:cNvSpPr>
          <p:nvPr/>
        </p:nvSpPr>
        <p:spPr bwMode="auto">
          <a:xfrm>
            <a:off x="4076485" y="3201833"/>
            <a:ext cx="1916113" cy="1023938"/>
          </a:xfrm>
          <a:custGeom>
            <a:avLst/>
            <a:gdLst>
              <a:gd name="T0" fmla="*/ 0 w 1104"/>
              <a:gd name="T1" fmla="*/ 836 h 836"/>
              <a:gd name="T2" fmla="*/ 288 w 1104"/>
              <a:gd name="T3" fmla="*/ 740 h 836"/>
              <a:gd name="T4" fmla="*/ 492 w 1104"/>
              <a:gd name="T5" fmla="*/ 604 h 836"/>
              <a:gd name="T6" fmla="*/ 600 w 1104"/>
              <a:gd name="T7" fmla="*/ 480 h 836"/>
              <a:gd name="T8" fmla="*/ 700 w 1104"/>
              <a:gd name="T9" fmla="*/ 328 h 836"/>
              <a:gd name="T10" fmla="*/ 772 w 1104"/>
              <a:gd name="T11" fmla="*/ 212 h 836"/>
              <a:gd name="T12" fmla="*/ 876 w 1104"/>
              <a:gd name="T13" fmla="*/ 104 h 836"/>
              <a:gd name="T14" fmla="*/ 1012 w 1104"/>
              <a:gd name="T15" fmla="*/ 20 h 836"/>
              <a:gd name="T16" fmla="*/ 1104 w 1104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4" h="836">
                <a:moveTo>
                  <a:pt x="0" y="836"/>
                </a:moveTo>
                <a:cubicBezTo>
                  <a:pt x="102" y="808"/>
                  <a:pt x="206" y="779"/>
                  <a:pt x="288" y="740"/>
                </a:cubicBezTo>
                <a:cubicBezTo>
                  <a:pt x="370" y="701"/>
                  <a:pt x="440" y="647"/>
                  <a:pt x="492" y="604"/>
                </a:cubicBezTo>
                <a:cubicBezTo>
                  <a:pt x="544" y="561"/>
                  <a:pt x="565" y="526"/>
                  <a:pt x="600" y="480"/>
                </a:cubicBezTo>
                <a:cubicBezTo>
                  <a:pt x="635" y="434"/>
                  <a:pt x="671" y="373"/>
                  <a:pt x="700" y="328"/>
                </a:cubicBezTo>
                <a:cubicBezTo>
                  <a:pt x="729" y="283"/>
                  <a:pt x="743" y="249"/>
                  <a:pt x="772" y="212"/>
                </a:cubicBezTo>
                <a:cubicBezTo>
                  <a:pt x="801" y="175"/>
                  <a:pt x="836" y="136"/>
                  <a:pt x="876" y="104"/>
                </a:cubicBezTo>
                <a:cubicBezTo>
                  <a:pt x="916" y="72"/>
                  <a:pt x="974" y="37"/>
                  <a:pt x="1012" y="20"/>
                </a:cubicBezTo>
                <a:cubicBezTo>
                  <a:pt x="1050" y="3"/>
                  <a:pt x="1089" y="3"/>
                  <a:pt x="1104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" name="Line 52">
            <a:extLst>
              <a:ext uri="{FF2B5EF4-FFF2-40B4-BE49-F238E27FC236}">
                <a16:creationId xmlns:a16="http://schemas.microsoft.com/office/drawing/2014/main" id="{7560CE4A-CB79-4CEA-A0A3-1C160B45B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8785" y="3954308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2" name="Text Box 53">
            <a:extLst>
              <a:ext uri="{FF2B5EF4-FFF2-40B4-BE49-F238E27FC236}">
                <a16:creationId xmlns:a16="http://schemas.microsoft.com/office/drawing/2014/main" id="{32871D07-F5B6-4B28-B05C-707C27DDF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435" y="4209896"/>
            <a:ext cx="367974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 dirty="0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 dirty="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53" name="Line 54">
            <a:extLst>
              <a:ext uri="{FF2B5EF4-FFF2-40B4-BE49-F238E27FC236}">
                <a16:creationId xmlns:a16="http://schemas.microsoft.com/office/drawing/2014/main" id="{D564D652-16F9-400B-81A5-5D63F41160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8748" y="240649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4" name="Line 55">
            <a:extLst>
              <a:ext uri="{FF2B5EF4-FFF2-40B4-BE49-F238E27FC236}">
                <a16:creationId xmlns:a16="http://schemas.microsoft.com/office/drawing/2014/main" id="{558A785D-A2F5-400B-A2BB-CC4EFB928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398" y="4235296"/>
            <a:ext cx="244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5" name="Freeform 56">
            <a:extLst>
              <a:ext uri="{FF2B5EF4-FFF2-40B4-BE49-F238E27FC236}">
                <a16:creationId xmlns:a16="http://schemas.microsoft.com/office/drawing/2014/main" id="{75D3FB39-E0E0-4F23-A564-72F93F5150F2}"/>
              </a:ext>
            </a:extLst>
          </p:cNvPr>
          <p:cNvSpPr>
            <a:spLocks/>
          </p:cNvSpPr>
          <p:nvPr/>
        </p:nvSpPr>
        <p:spPr bwMode="auto">
          <a:xfrm>
            <a:off x="6938748" y="2908146"/>
            <a:ext cx="1612900" cy="1327150"/>
          </a:xfrm>
          <a:custGeom>
            <a:avLst/>
            <a:gdLst>
              <a:gd name="T0" fmla="*/ 0 w 1017"/>
              <a:gd name="T1" fmla="*/ 836 h 836"/>
              <a:gd name="T2" fmla="*/ 265 w 1017"/>
              <a:gd name="T3" fmla="*/ 740 h 836"/>
              <a:gd name="T4" fmla="*/ 452 w 1017"/>
              <a:gd name="T5" fmla="*/ 604 h 836"/>
              <a:gd name="T6" fmla="*/ 566 w 1017"/>
              <a:gd name="T7" fmla="*/ 475 h 836"/>
              <a:gd name="T8" fmla="*/ 650 w 1017"/>
              <a:gd name="T9" fmla="*/ 337 h 836"/>
              <a:gd name="T10" fmla="*/ 716 w 1017"/>
              <a:gd name="T11" fmla="*/ 217 h 836"/>
              <a:gd name="T12" fmla="*/ 809 w 1017"/>
              <a:gd name="T13" fmla="*/ 100 h 836"/>
              <a:gd name="T14" fmla="*/ 929 w 1017"/>
              <a:gd name="T15" fmla="*/ 31 h 836"/>
              <a:gd name="T16" fmla="*/ 1017 w 1017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7" h="836">
                <a:moveTo>
                  <a:pt x="0" y="836"/>
                </a:moveTo>
                <a:cubicBezTo>
                  <a:pt x="94" y="808"/>
                  <a:pt x="190" y="779"/>
                  <a:pt x="265" y="740"/>
                </a:cubicBezTo>
                <a:cubicBezTo>
                  <a:pt x="340" y="701"/>
                  <a:pt x="402" y="648"/>
                  <a:pt x="452" y="604"/>
                </a:cubicBezTo>
                <a:cubicBezTo>
                  <a:pt x="502" y="560"/>
                  <a:pt x="533" y="519"/>
                  <a:pt x="566" y="475"/>
                </a:cubicBezTo>
                <a:cubicBezTo>
                  <a:pt x="599" y="431"/>
                  <a:pt x="625" y="380"/>
                  <a:pt x="650" y="337"/>
                </a:cubicBezTo>
                <a:cubicBezTo>
                  <a:pt x="675" y="294"/>
                  <a:pt x="690" y="256"/>
                  <a:pt x="716" y="217"/>
                </a:cubicBezTo>
                <a:cubicBezTo>
                  <a:pt x="742" y="178"/>
                  <a:pt x="774" y="131"/>
                  <a:pt x="809" y="100"/>
                </a:cubicBezTo>
                <a:cubicBezTo>
                  <a:pt x="844" y="69"/>
                  <a:pt x="894" y="48"/>
                  <a:pt x="929" y="31"/>
                </a:cubicBezTo>
                <a:cubicBezTo>
                  <a:pt x="964" y="14"/>
                  <a:pt x="999" y="6"/>
                  <a:pt x="101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6" name="Line 57">
            <a:extLst>
              <a:ext uri="{FF2B5EF4-FFF2-40B4-BE49-F238E27FC236}">
                <a16:creationId xmlns:a16="http://schemas.microsoft.com/office/drawing/2014/main" id="{E195649B-C4F5-43E2-9387-88450FB44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7798" y="2900208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7" name="Line 58">
            <a:extLst>
              <a:ext uri="{FF2B5EF4-FFF2-40B4-BE49-F238E27FC236}">
                <a16:creationId xmlns:a16="http://schemas.microsoft.com/office/drawing/2014/main" id="{4C66A705-7110-476D-9B0D-A3BF77B8C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585" y="2901796"/>
            <a:ext cx="0" cy="13335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" name="Freeform 59">
            <a:extLst>
              <a:ext uri="{FF2B5EF4-FFF2-40B4-BE49-F238E27FC236}">
                <a16:creationId xmlns:a16="http://schemas.microsoft.com/office/drawing/2014/main" id="{5C51AF0D-03EC-4A80-827E-92B14261CC87}"/>
              </a:ext>
            </a:extLst>
          </p:cNvPr>
          <p:cNvSpPr>
            <a:spLocks/>
          </p:cNvSpPr>
          <p:nvPr/>
        </p:nvSpPr>
        <p:spPr bwMode="auto">
          <a:xfrm>
            <a:off x="6941923" y="2681133"/>
            <a:ext cx="1249362" cy="1549400"/>
          </a:xfrm>
          <a:custGeom>
            <a:avLst/>
            <a:gdLst>
              <a:gd name="T0" fmla="*/ 0 w 787"/>
              <a:gd name="T1" fmla="*/ 976 h 976"/>
              <a:gd name="T2" fmla="*/ 195 w 787"/>
              <a:gd name="T3" fmla="*/ 865 h 976"/>
              <a:gd name="T4" fmla="*/ 333 w 787"/>
              <a:gd name="T5" fmla="*/ 707 h 976"/>
              <a:gd name="T6" fmla="*/ 406 w 787"/>
              <a:gd name="T7" fmla="*/ 563 h 976"/>
              <a:gd name="T8" fmla="*/ 474 w 787"/>
              <a:gd name="T9" fmla="*/ 386 h 976"/>
              <a:gd name="T10" fmla="*/ 523 w 787"/>
              <a:gd name="T11" fmla="*/ 252 h 976"/>
              <a:gd name="T12" fmla="*/ 587 w 787"/>
              <a:gd name="T13" fmla="*/ 124 h 976"/>
              <a:gd name="T14" fmla="*/ 684 w 787"/>
              <a:gd name="T15" fmla="*/ 30 h 976"/>
              <a:gd name="T16" fmla="*/ 787 w 787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7" h="976">
                <a:moveTo>
                  <a:pt x="0" y="976"/>
                </a:moveTo>
                <a:cubicBezTo>
                  <a:pt x="69" y="943"/>
                  <a:pt x="139" y="909"/>
                  <a:pt x="195" y="865"/>
                </a:cubicBezTo>
                <a:cubicBezTo>
                  <a:pt x="250" y="819"/>
                  <a:pt x="298" y="756"/>
                  <a:pt x="333" y="707"/>
                </a:cubicBezTo>
                <a:cubicBezTo>
                  <a:pt x="368" y="657"/>
                  <a:pt x="382" y="616"/>
                  <a:pt x="406" y="563"/>
                </a:cubicBezTo>
                <a:cubicBezTo>
                  <a:pt x="430" y="509"/>
                  <a:pt x="455" y="438"/>
                  <a:pt x="474" y="386"/>
                </a:cubicBezTo>
                <a:cubicBezTo>
                  <a:pt x="493" y="334"/>
                  <a:pt x="504" y="296"/>
                  <a:pt x="523" y="252"/>
                </a:cubicBezTo>
                <a:cubicBezTo>
                  <a:pt x="542" y="208"/>
                  <a:pt x="560" y="161"/>
                  <a:pt x="587" y="124"/>
                </a:cubicBezTo>
                <a:cubicBezTo>
                  <a:pt x="614" y="87"/>
                  <a:pt x="651" y="51"/>
                  <a:pt x="684" y="30"/>
                </a:cubicBezTo>
                <a:cubicBezTo>
                  <a:pt x="717" y="9"/>
                  <a:pt x="766" y="6"/>
                  <a:pt x="787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9" name="Line 60">
            <a:extLst>
              <a:ext uri="{FF2B5EF4-FFF2-40B4-BE49-F238E27FC236}">
                <a16:creationId xmlns:a16="http://schemas.microsoft.com/office/drawing/2014/main" id="{E8AD2CCE-364E-41CE-96F0-7E20097E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2398" y="2673196"/>
            <a:ext cx="1587" cy="15573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0" name="Text Box 61">
            <a:extLst>
              <a:ext uri="{FF2B5EF4-FFF2-40B4-BE49-F238E27FC236}">
                <a16:creationId xmlns:a16="http://schemas.microsoft.com/office/drawing/2014/main" id="{D2105C0A-4AF4-48D8-A717-81A4F32A8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123" y="2681133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61" name="Text Box 62">
            <a:extLst>
              <a:ext uri="{FF2B5EF4-FFF2-40B4-BE49-F238E27FC236}">
                <a16:creationId xmlns:a16="http://schemas.microsoft.com/office/drawing/2014/main" id="{0239D4FE-9A24-493C-982F-CCDAB7D4F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785" y="2835121"/>
            <a:ext cx="33052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62" name="Text Box 63">
            <a:extLst>
              <a:ext uri="{FF2B5EF4-FFF2-40B4-BE49-F238E27FC236}">
                <a16:creationId xmlns:a16="http://schemas.microsoft.com/office/drawing/2014/main" id="{9C610333-D945-4A21-B3FC-7041F17B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833" y="2430255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63" name="Text Box 64">
            <a:extLst>
              <a:ext uri="{FF2B5EF4-FFF2-40B4-BE49-F238E27FC236}">
                <a16:creationId xmlns:a16="http://schemas.microsoft.com/office/drawing/2014/main" id="{A2F8E40B-DD91-4E09-BFB8-020CED93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748" y="2787496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64" name="Text Box 65">
            <a:extLst>
              <a:ext uri="{FF2B5EF4-FFF2-40B4-BE49-F238E27FC236}">
                <a16:creationId xmlns:a16="http://schemas.microsoft.com/office/drawing/2014/main" id="{C3FD67D1-7C6F-4E77-BA24-15AF9ED6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185" y="4206721"/>
            <a:ext cx="367974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65" name="Text Box 66">
            <a:extLst>
              <a:ext uri="{FF2B5EF4-FFF2-40B4-BE49-F238E27FC236}">
                <a16:creationId xmlns:a16="http://schemas.microsoft.com/office/drawing/2014/main" id="{904845C0-7BF2-4AD4-83C5-280DAA16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935" y="4265458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66" name="Text Box 67">
            <a:extLst>
              <a:ext uri="{FF2B5EF4-FFF2-40B4-BE49-F238E27FC236}">
                <a16:creationId xmlns:a16="http://schemas.microsoft.com/office/drawing/2014/main" id="{78AFB8E8-F2F2-4E09-B2FC-7335C02B3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444" y="2391065"/>
            <a:ext cx="47479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67" name="Freeform 68">
            <a:extLst>
              <a:ext uri="{FF2B5EF4-FFF2-40B4-BE49-F238E27FC236}">
                <a16:creationId xmlns:a16="http://schemas.microsoft.com/office/drawing/2014/main" id="{F16131E8-F4F7-4363-8510-101ECC74874E}"/>
              </a:ext>
            </a:extLst>
          </p:cNvPr>
          <p:cNvSpPr>
            <a:spLocks/>
          </p:cNvSpPr>
          <p:nvPr/>
        </p:nvSpPr>
        <p:spPr bwMode="auto">
          <a:xfrm>
            <a:off x="6938748" y="2904971"/>
            <a:ext cx="1263650" cy="1325562"/>
          </a:xfrm>
          <a:custGeom>
            <a:avLst/>
            <a:gdLst>
              <a:gd name="T0" fmla="*/ 0 w 797"/>
              <a:gd name="T1" fmla="*/ 835 h 835"/>
              <a:gd name="T2" fmla="*/ 213 w 797"/>
              <a:gd name="T3" fmla="*/ 744 h 835"/>
              <a:gd name="T4" fmla="*/ 363 w 797"/>
              <a:gd name="T5" fmla="*/ 631 h 835"/>
              <a:gd name="T6" fmla="*/ 468 w 797"/>
              <a:gd name="T7" fmla="*/ 515 h 835"/>
              <a:gd name="T8" fmla="*/ 536 w 797"/>
              <a:gd name="T9" fmla="*/ 402 h 835"/>
              <a:gd name="T10" fmla="*/ 604 w 797"/>
              <a:gd name="T11" fmla="*/ 255 h 835"/>
              <a:gd name="T12" fmla="*/ 650 w 797"/>
              <a:gd name="T13" fmla="*/ 165 h 835"/>
              <a:gd name="T14" fmla="*/ 686 w 797"/>
              <a:gd name="T15" fmla="*/ 102 h 835"/>
              <a:gd name="T16" fmla="*/ 740 w 797"/>
              <a:gd name="T17" fmla="*/ 39 h 835"/>
              <a:gd name="T18" fmla="*/ 797 w 797"/>
              <a:gd name="T19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7" h="835">
                <a:moveTo>
                  <a:pt x="0" y="835"/>
                </a:moveTo>
                <a:cubicBezTo>
                  <a:pt x="35" y="820"/>
                  <a:pt x="153" y="779"/>
                  <a:pt x="213" y="744"/>
                </a:cubicBezTo>
                <a:cubicBezTo>
                  <a:pt x="274" y="710"/>
                  <a:pt x="320" y="669"/>
                  <a:pt x="363" y="631"/>
                </a:cubicBezTo>
                <a:cubicBezTo>
                  <a:pt x="405" y="594"/>
                  <a:pt x="439" y="553"/>
                  <a:pt x="468" y="515"/>
                </a:cubicBezTo>
                <a:cubicBezTo>
                  <a:pt x="497" y="477"/>
                  <a:pt x="513" y="445"/>
                  <a:pt x="536" y="402"/>
                </a:cubicBezTo>
                <a:cubicBezTo>
                  <a:pt x="559" y="359"/>
                  <a:pt x="585" y="294"/>
                  <a:pt x="604" y="255"/>
                </a:cubicBezTo>
                <a:cubicBezTo>
                  <a:pt x="623" y="216"/>
                  <a:pt x="636" y="190"/>
                  <a:pt x="650" y="165"/>
                </a:cubicBezTo>
                <a:cubicBezTo>
                  <a:pt x="664" y="140"/>
                  <a:pt x="671" y="123"/>
                  <a:pt x="686" y="102"/>
                </a:cubicBezTo>
                <a:cubicBezTo>
                  <a:pt x="701" y="81"/>
                  <a:pt x="722" y="56"/>
                  <a:pt x="740" y="39"/>
                </a:cubicBezTo>
                <a:cubicBezTo>
                  <a:pt x="758" y="22"/>
                  <a:pt x="785" y="8"/>
                  <a:pt x="797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8" name="Line 69">
            <a:extLst>
              <a:ext uri="{FF2B5EF4-FFF2-40B4-BE49-F238E27FC236}">
                <a16:creationId xmlns:a16="http://schemas.microsoft.com/office/drawing/2014/main" id="{D331D470-CA93-4785-8C33-2B2501222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8985" y="3620933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9" name="Text Box 70">
            <a:extLst>
              <a:ext uri="{FF2B5EF4-FFF2-40B4-BE49-F238E27FC236}">
                <a16:creationId xmlns:a16="http://schemas.microsoft.com/office/drawing/2014/main" id="{AD3E35E0-5963-4B80-AC90-4EED8C29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23" y="4200371"/>
            <a:ext cx="365770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70" name="Line 71">
            <a:extLst>
              <a:ext uri="{FF2B5EF4-FFF2-40B4-BE49-F238E27FC236}">
                <a16:creationId xmlns:a16="http://schemas.microsoft.com/office/drawing/2014/main" id="{667AAAD9-54CF-40B0-8007-0A99C9BCEC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3148" y="475282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1" name="Line 72">
            <a:extLst>
              <a:ext uri="{FF2B5EF4-FFF2-40B4-BE49-F238E27FC236}">
                <a16:creationId xmlns:a16="http://schemas.microsoft.com/office/drawing/2014/main" id="{2F21BC44-0564-4FA5-951C-539383125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6798" y="6581621"/>
            <a:ext cx="244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2" name="Freeform 73">
            <a:extLst>
              <a:ext uri="{FF2B5EF4-FFF2-40B4-BE49-F238E27FC236}">
                <a16:creationId xmlns:a16="http://schemas.microsoft.com/office/drawing/2014/main" id="{BE2E02CC-E9C8-4870-B67E-F1CEFBA56F47}"/>
              </a:ext>
            </a:extLst>
          </p:cNvPr>
          <p:cNvSpPr>
            <a:spLocks/>
          </p:cNvSpPr>
          <p:nvPr/>
        </p:nvSpPr>
        <p:spPr bwMode="auto">
          <a:xfrm>
            <a:off x="4043148" y="5071908"/>
            <a:ext cx="1997075" cy="1509713"/>
          </a:xfrm>
          <a:custGeom>
            <a:avLst/>
            <a:gdLst>
              <a:gd name="T0" fmla="*/ 0 w 1259"/>
              <a:gd name="T1" fmla="*/ 951 h 951"/>
              <a:gd name="T2" fmla="*/ 338 w 1259"/>
              <a:gd name="T3" fmla="*/ 816 h 951"/>
              <a:gd name="T4" fmla="*/ 557 w 1259"/>
              <a:gd name="T5" fmla="*/ 645 h 951"/>
              <a:gd name="T6" fmla="*/ 692 w 1259"/>
              <a:gd name="T7" fmla="*/ 510 h 951"/>
              <a:gd name="T8" fmla="*/ 839 w 1259"/>
              <a:gd name="T9" fmla="*/ 342 h 951"/>
              <a:gd name="T10" fmla="*/ 971 w 1259"/>
              <a:gd name="T11" fmla="*/ 183 h 951"/>
              <a:gd name="T12" fmla="*/ 1070 w 1259"/>
              <a:gd name="T13" fmla="*/ 93 h 951"/>
              <a:gd name="T14" fmla="*/ 1169 w 1259"/>
              <a:gd name="T15" fmla="*/ 36 h 951"/>
              <a:gd name="T16" fmla="*/ 1259 w 1259"/>
              <a:gd name="T17" fmla="*/ 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9" h="951">
                <a:moveTo>
                  <a:pt x="0" y="951"/>
                </a:moveTo>
                <a:cubicBezTo>
                  <a:pt x="56" y="928"/>
                  <a:pt x="245" y="867"/>
                  <a:pt x="338" y="816"/>
                </a:cubicBezTo>
                <a:cubicBezTo>
                  <a:pt x="430" y="765"/>
                  <a:pt x="498" y="696"/>
                  <a:pt x="557" y="645"/>
                </a:cubicBezTo>
                <a:cubicBezTo>
                  <a:pt x="616" y="594"/>
                  <a:pt x="645" y="560"/>
                  <a:pt x="692" y="510"/>
                </a:cubicBezTo>
                <a:cubicBezTo>
                  <a:pt x="739" y="460"/>
                  <a:pt x="793" y="396"/>
                  <a:pt x="839" y="342"/>
                </a:cubicBezTo>
                <a:cubicBezTo>
                  <a:pt x="885" y="288"/>
                  <a:pt x="933" y="224"/>
                  <a:pt x="971" y="183"/>
                </a:cubicBezTo>
                <a:cubicBezTo>
                  <a:pt x="1009" y="142"/>
                  <a:pt x="1037" y="118"/>
                  <a:pt x="1070" y="93"/>
                </a:cubicBezTo>
                <a:cubicBezTo>
                  <a:pt x="1103" y="68"/>
                  <a:pt x="1138" y="51"/>
                  <a:pt x="1169" y="36"/>
                </a:cubicBezTo>
                <a:cubicBezTo>
                  <a:pt x="1200" y="21"/>
                  <a:pt x="1240" y="8"/>
                  <a:pt x="125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3" name="Line 74">
            <a:extLst>
              <a:ext uri="{FF2B5EF4-FFF2-40B4-BE49-F238E27FC236}">
                <a16:creationId xmlns:a16="http://schemas.microsoft.com/office/drawing/2014/main" id="{238E627A-D087-4938-BBC4-436C3CA425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2198" y="5243358"/>
            <a:ext cx="19827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4" name="Line 75">
            <a:extLst>
              <a:ext uri="{FF2B5EF4-FFF2-40B4-BE49-F238E27FC236}">
                <a16:creationId xmlns:a16="http://schemas.microsoft.com/office/drawing/2014/main" id="{415BE930-9152-4392-B072-60BEFB258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4985" y="5067146"/>
            <a:ext cx="0" cy="15144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5" name="Freeform 76">
            <a:extLst>
              <a:ext uri="{FF2B5EF4-FFF2-40B4-BE49-F238E27FC236}">
                <a16:creationId xmlns:a16="http://schemas.microsoft.com/office/drawing/2014/main" id="{6D25FFD5-FA6C-4D02-A8C1-94FE600E4986}"/>
              </a:ext>
            </a:extLst>
          </p:cNvPr>
          <p:cNvSpPr>
            <a:spLocks/>
          </p:cNvSpPr>
          <p:nvPr/>
        </p:nvSpPr>
        <p:spPr bwMode="auto">
          <a:xfrm>
            <a:off x="4046323" y="5254471"/>
            <a:ext cx="1617662" cy="1322387"/>
          </a:xfrm>
          <a:custGeom>
            <a:avLst/>
            <a:gdLst>
              <a:gd name="T0" fmla="*/ 0 w 1019"/>
              <a:gd name="T1" fmla="*/ 833 h 833"/>
              <a:gd name="T2" fmla="*/ 275 w 1019"/>
              <a:gd name="T3" fmla="*/ 710 h 833"/>
              <a:gd name="T4" fmla="*/ 455 w 1019"/>
              <a:gd name="T5" fmla="*/ 581 h 833"/>
              <a:gd name="T6" fmla="*/ 554 w 1019"/>
              <a:gd name="T7" fmla="*/ 478 h 833"/>
              <a:gd name="T8" fmla="*/ 653 w 1019"/>
              <a:gd name="T9" fmla="*/ 326 h 833"/>
              <a:gd name="T10" fmla="*/ 719 w 1019"/>
              <a:gd name="T11" fmla="*/ 224 h 833"/>
              <a:gd name="T12" fmla="*/ 812 w 1019"/>
              <a:gd name="T13" fmla="*/ 110 h 833"/>
              <a:gd name="T14" fmla="*/ 934 w 1019"/>
              <a:gd name="T15" fmla="*/ 20 h 833"/>
              <a:gd name="T16" fmla="*/ 1019 w 1019"/>
              <a:gd name="T1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9" h="833">
                <a:moveTo>
                  <a:pt x="0" y="833"/>
                </a:moveTo>
                <a:cubicBezTo>
                  <a:pt x="46" y="813"/>
                  <a:pt x="199" y="752"/>
                  <a:pt x="275" y="710"/>
                </a:cubicBezTo>
                <a:cubicBezTo>
                  <a:pt x="351" y="668"/>
                  <a:pt x="408" y="620"/>
                  <a:pt x="455" y="581"/>
                </a:cubicBezTo>
                <a:cubicBezTo>
                  <a:pt x="502" y="542"/>
                  <a:pt x="521" y="520"/>
                  <a:pt x="554" y="478"/>
                </a:cubicBezTo>
                <a:cubicBezTo>
                  <a:pt x="587" y="436"/>
                  <a:pt x="626" y="368"/>
                  <a:pt x="653" y="326"/>
                </a:cubicBezTo>
                <a:cubicBezTo>
                  <a:pt x="680" y="284"/>
                  <a:pt x="693" y="260"/>
                  <a:pt x="719" y="224"/>
                </a:cubicBezTo>
                <a:cubicBezTo>
                  <a:pt x="745" y="188"/>
                  <a:pt x="776" y="144"/>
                  <a:pt x="812" y="110"/>
                </a:cubicBezTo>
                <a:cubicBezTo>
                  <a:pt x="848" y="76"/>
                  <a:pt x="900" y="38"/>
                  <a:pt x="934" y="20"/>
                </a:cubicBezTo>
                <a:cubicBezTo>
                  <a:pt x="968" y="2"/>
                  <a:pt x="1005" y="3"/>
                  <a:pt x="101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6" name="Line 77">
            <a:extLst>
              <a:ext uri="{FF2B5EF4-FFF2-40B4-BE49-F238E27FC236}">
                <a16:creationId xmlns:a16="http://schemas.microsoft.com/office/drawing/2014/main" id="{D8EF0FE5-1C0B-4411-BDA4-990EEB4A4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3985" y="5252883"/>
            <a:ext cx="0" cy="13271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7" name="Text Box 78">
            <a:extLst>
              <a:ext uri="{FF2B5EF4-FFF2-40B4-BE49-F238E27FC236}">
                <a16:creationId xmlns:a16="http://schemas.microsoft.com/office/drawing/2014/main" id="{775CFC4B-F7B3-48AD-B913-B5BAC175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857" y="4996268"/>
            <a:ext cx="33052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78" name="Text Box 79">
            <a:extLst>
              <a:ext uri="{FF2B5EF4-FFF2-40B4-BE49-F238E27FC236}">
                <a16:creationId xmlns:a16="http://schemas.microsoft.com/office/drawing/2014/main" id="{2DC56286-8C20-465E-9099-CB6D5698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490" y="5366317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79" name="Text Box 80">
            <a:extLst>
              <a:ext uri="{FF2B5EF4-FFF2-40B4-BE49-F238E27FC236}">
                <a16:creationId xmlns:a16="http://schemas.microsoft.com/office/drawing/2014/main" id="{698AFB13-C60A-42E9-A39A-DBE982D7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734" y="4905307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80" name="Text Box 81">
            <a:extLst>
              <a:ext uri="{FF2B5EF4-FFF2-40B4-BE49-F238E27FC236}">
                <a16:creationId xmlns:a16="http://schemas.microsoft.com/office/drawing/2014/main" id="{F977C412-3682-4DB9-88E3-1F911F289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148" y="5133821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81" name="Text Box 82">
            <a:extLst>
              <a:ext uri="{FF2B5EF4-FFF2-40B4-BE49-F238E27FC236}">
                <a16:creationId xmlns:a16="http://schemas.microsoft.com/office/drawing/2014/main" id="{09B28400-8DE7-406B-9AD3-48C83E18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285" y="6553046"/>
            <a:ext cx="339725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82" name="Text Box 83">
            <a:extLst>
              <a:ext uri="{FF2B5EF4-FFF2-40B4-BE49-F238E27FC236}">
                <a16:creationId xmlns:a16="http://schemas.microsoft.com/office/drawing/2014/main" id="{809B334C-3981-45EE-8C64-1D8771D8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335" y="6611783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Time</a:t>
            </a:r>
          </a:p>
        </p:txBody>
      </p:sp>
      <p:sp>
        <p:nvSpPr>
          <p:cNvPr id="83" name="Text Box 84">
            <a:extLst>
              <a:ext uri="{FF2B5EF4-FFF2-40B4-BE49-F238E27FC236}">
                <a16:creationId xmlns:a16="http://schemas.microsoft.com/office/drawing/2014/main" id="{C81F4888-6009-4D77-9204-82CD1D9A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586" y="4770432"/>
            <a:ext cx="47479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84" name="Freeform 85">
            <a:extLst>
              <a:ext uri="{FF2B5EF4-FFF2-40B4-BE49-F238E27FC236}">
                <a16:creationId xmlns:a16="http://schemas.microsoft.com/office/drawing/2014/main" id="{655AC488-4C21-485E-B23C-2B1E1A2C7FB5}"/>
              </a:ext>
            </a:extLst>
          </p:cNvPr>
          <p:cNvSpPr>
            <a:spLocks/>
          </p:cNvSpPr>
          <p:nvPr/>
        </p:nvSpPr>
        <p:spPr bwMode="auto">
          <a:xfrm>
            <a:off x="4051085" y="5252883"/>
            <a:ext cx="1993900" cy="1319213"/>
          </a:xfrm>
          <a:custGeom>
            <a:avLst/>
            <a:gdLst>
              <a:gd name="T0" fmla="*/ 0 w 1256"/>
              <a:gd name="T1" fmla="*/ 840 h 840"/>
              <a:gd name="T2" fmla="*/ 328 w 1256"/>
              <a:gd name="T3" fmla="*/ 744 h 840"/>
              <a:gd name="T4" fmla="*/ 560 w 1256"/>
              <a:gd name="T5" fmla="*/ 607 h 840"/>
              <a:gd name="T6" fmla="*/ 692 w 1256"/>
              <a:gd name="T7" fmla="*/ 495 h 840"/>
              <a:gd name="T8" fmla="*/ 821 w 1256"/>
              <a:gd name="T9" fmla="*/ 369 h 840"/>
              <a:gd name="T10" fmla="*/ 929 w 1256"/>
              <a:gd name="T11" fmla="*/ 243 h 840"/>
              <a:gd name="T12" fmla="*/ 1034 w 1256"/>
              <a:gd name="T13" fmla="*/ 129 h 840"/>
              <a:gd name="T14" fmla="*/ 1154 w 1256"/>
              <a:gd name="T15" fmla="*/ 42 h 840"/>
              <a:gd name="T16" fmla="*/ 1256 w 1256"/>
              <a:gd name="T17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6" h="840">
                <a:moveTo>
                  <a:pt x="0" y="840"/>
                </a:moveTo>
                <a:cubicBezTo>
                  <a:pt x="116" y="812"/>
                  <a:pt x="234" y="783"/>
                  <a:pt x="328" y="744"/>
                </a:cubicBezTo>
                <a:cubicBezTo>
                  <a:pt x="421" y="704"/>
                  <a:pt x="499" y="648"/>
                  <a:pt x="560" y="607"/>
                </a:cubicBezTo>
                <a:cubicBezTo>
                  <a:pt x="621" y="566"/>
                  <a:pt x="648" y="535"/>
                  <a:pt x="692" y="495"/>
                </a:cubicBezTo>
                <a:cubicBezTo>
                  <a:pt x="736" y="455"/>
                  <a:pt x="782" y="411"/>
                  <a:pt x="821" y="369"/>
                </a:cubicBezTo>
                <a:cubicBezTo>
                  <a:pt x="860" y="327"/>
                  <a:pt x="893" y="283"/>
                  <a:pt x="929" y="243"/>
                </a:cubicBezTo>
                <a:cubicBezTo>
                  <a:pt x="965" y="203"/>
                  <a:pt x="997" y="162"/>
                  <a:pt x="1034" y="129"/>
                </a:cubicBezTo>
                <a:cubicBezTo>
                  <a:pt x="1071" y="96"/>
                  <a:pt x="1117" y="63"/>
                  <a:pt x="1154" y="42"/>
                </a:cubicBezTo>
                <a:cubicBezTo>
                  <a:pt x="1191" y="21"/>
                  <a:pt x="1235" y="9"/>
                  <a:pt x="1256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E8C5AFD7-7BED-41B9-821C-B7ADCC68D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385" y="6248246"/>
            <a:ext cx="0" cy="3286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B78BB28C-1693-4465-AD28-2C00F032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985" y="6556221"/>
            <a:ext cx="339725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 dirty="0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 dirty="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87" name="Line 88">
            <a:extLst>
              <a:ext uri="{FF2B5EF4-FFF2-40B4-BE49-F238E27FC236}">
                <a16:creationId xmlns:a16="http://schemas.microsoft.com/office/drawing/2014/main" id="{9DB55D60-B1D4-49B1-A65C-33293F358C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3985" y="4798858"/>
            <a:ext cx="6350" cy="176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8" name="Line 89">
            <a:extLst>
              <a:ext uri="{FF2B5EF4-FFF2-40B4-BE49-F238E27FC236}">
                <a16:creationId xmlns:a16="http://schemas.microsoft.com/office/drawing/2014/main" id="{251D577D-3E4C-47A1-B405-C011D54FCA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985" y="6560983"/>
            <a:ext cx="23812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9" name="Freeform 90">
            <a:extLst>
              <a:ext uri="{FF2B5EF4-FFF2-40B4-BE49-F238E27FC236}">
                <a16:creationId xmlns:a16="http://schemas.microsoft.com/office/drawing/2014/main" id="{66E6D73B-5E1C-46DB-BF23-CFAC840B44E4}"/>
              </a:ext>
            </a:extLst>
          </p:cNvPr>
          <p:cNvSpPr>
            <a:spLocks/>
          </p:cNvSpPr>
          <p:nvPr/>
        </p:nvSpPr>
        <p:spPr bwMode="auto">
          <a:xfrm>
            <a:off x="6940335" y="5219546"/>
            <a:ext cx="1993900" cy="1344612"/>
          </a:xfrm>
          <a:custGeom>
            <a:avLst/>
            <a:gdLst>
              <a:gd name="T0" fmla="*/ 0 w 1257"/>
              <a:gd name="T1" fmla="*/ 847 h 847"/>
              <a:gd name="T2" fmla="*/ 329 w 1257"/>
              <a:gd name="T3" fmla="*/ 751 h 847"/>
              <a:gd name="T4" fmla="*/ 562 w 1257"/>
              <a:gd name="T5" fmla="*/ 615 h 847"/>
              <a:gd name="T6" fmla="*/ 685 w 1257"/>
              <a:gd name="T7" fmla="*/ 491 h 847"/>
              <a:gd name="T8" fmla="*/ 799 w 1257"/>
              <a:gd name="T9" fmla="*/ 339 h 847"/>
              <a:gd name="T10" fmla="*/ 881 w 1257"/>
              <a:gd name="T11" fmla="*/ 223 h 847"/>
              <a:gd name="T12" fmla="*/ 1000 w 1257"/>
              <a:gd name="T13" fmla="*/ 115 h 847"/>
              <a:gd name="T14" fmla="*/ 1155 w 1257"/>
              <a:gd name="T15" fmla="*/ 31 h 847"/>
              <a:gd name="T16" fmla="*/ 1257 w 1257"/>
              <a:gd name="T17" fmla="*/ 0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7" h="847">
                <a:moveTo>
                  <a:pt x="0" y="847"/>
                </a:moveTo>
                <a:cubicBezTo>
                  <a:pt x="116" y="819"/>
                  <a:pt x="235" y="790"/>
                  <a:pt x="329" y="751"/>
                </a:cubicBezTo>
                <a:cubicBezTo>
                  <a:pt x="422" y="712"/>
                  <a:pt x="502" y="658"/>
                  <a:pt x="562" y="615"/>
                </a:cubicBezTo>
                <a:cubicBezTo>
                  <a:pt x="621" y="572"/>
                  <a:pt x="645" y="537"/>
                  <a:pt x="685" y="491"/>
                </a:cubicBezTo>
                <a:cubicBezTo>
                  <a:pt x="725" y="445"/>
                  <a:pt x="766" y="384"/>
                  <a:pt x="799" y="339"/>
                </a:cubicBezTo>
                <a:cubicBezTo>
                  <a:pt x="832" y="294"/>
                  <a:pt x="848" y="260"/>
                  <a:pt x="881" y="223"/>
                </a:cubicBezTo>
                <a:cubicBezTo>
                  <a:pt x="914" y="186"/>
                  <a:pt x="954" y="147"/>
                  <a:pt x="1000" y="115"/>
                </a:cubicBezTo>
                <a:cubicBezTo>
                  <a:pt x="1045" y="83"/>
                  <a:pt x="1112" y="50"/>
                  <a:pt x="1155" y="31"/>
                </a:cubicBezTo>
                <a:cubicBezTo>
                  <a:pt x="1198" y="12"/>
                  <a:pt x="1236" y="6"/>
                  <a:pt x="1257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0" name="Line 91">
            <a:extLst>
              <a:ext uri="{FF2B5EF4-FFF2-40B4-BE49-F238E27FC236}">
                <a16:creationId xmlns:a16="http://schemas.microsoft.com/office/drawing/2014/main" id="{38207443-80B6-4748-9049-FAD285DCE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385" y="5229071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1" name="Line 92">
            <a:extLst>
              <a:ext uri="{FF2B5EF4-FFF2-40B4-BE49-F238E27FC236}">
                <a16:creationId xmlns:a16="http://schemas.microsoft.com/office/drawing/2014/main" id="{4A48A1BB-4F11-4F0F-9DBE-523F370CF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760" y="491633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" name="Freeform 93">
            <a:extLst>
              <a:ext uri="{FF2B5EF4-FFF2-40B4-BE49-F238E27FC236}">
                <a16:creationId xmlns:a16="http://schemas.microsoft.com/office/drawing/2014/main" id="{D91AC377-FEEA-4626-AEC0-8FD2D9490A92}"/>
              </a:ext>
            </a:extLst>
          </p:cNvPr>
          <p:cNvSpPr>
            <a:spLocks/>
          </p:cNvSpPr>
          <p:nvPr/>
        </p:nvSpPr>
        <p:spPr bwMode="auto">
          <a:xfrm>
            <a:off x="6943510" y="5237008"/>
            <a:ext cx="1616075" cy="1322388"/>
          </a:xfrm>
          <a:custGeom>
            <a:avLst/>
            <a:gdLst>
              <a:gd name="T0" fmla="*/ 0 w 1104"/>
              <a:gd name="T1" fmla="*/ 836 h 836"/>
              <a:gd name="T2" fmla="*/ 288 w 1104"/>
              <a:gd name="T3" fmla="*/ 740 h 836"/>
              <a:gd name="T4" fmla="*/ 492 w 1104"/>
              <a:gd name="T5" fmla="*/ 604 h 836"/>
              <a:gd name="T6" fmla="*/ 600 w 1104"/>
              <a:gd name="T7" fmla="*/ 480 h 836"/>
              <a:gd name="T8" fmla="*/ 700 w 1104"/>
              <a:gd name="T9" fmla="*/ 328 h 836"/>
              <a:gd name="T10" fmla="*/ 772 w 1104"/>
              <a:gd name="T11" fmla="*/ 212 h 836"/>
              <a:gd name="T12" fmla="*/ 876 w 1104"/>
              <a:gd name="T13" fmla="*/ 104 h 836"/>
              <a:gd name="T14" fmla="*/ 1012 w 1104"/>
              <a:gd name="T15" fmla="*/ 20 h 836"/>
              <a:gd name="T16" fmla="*/ 1104 w 1104"/>
              <a:gd name="T17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4" h="836">
                <a:moveTo>
                  <a:pt x="0" y="836"/>
                </a:moveTo>
                <a:cubicBezTo>
                  <a:pt x="102" y="808"/>
                  <a:pt x="206" y="779"/>
                  <a:pt x="288" y="740"/>
                </a:cubicBezTo>
                <a:cubicBezTo>
                  <a:pt x="370" y="701"/>
                  <a:pt x="440" y="647"/>
                  <a:pt x="492" y="604"/>
                </a:cubicBezTo>
                <a:cubicBezTo>
                  <a:pt x="544" y="561"/>
                  <a:pt x="565" y="526"/>
                  <a:pt x="600" y="480"/>
                </a:cubicBezTo>
                <a:cubicBezTo>
                  <a:pt x="635" y="434"/>
                  <a:pt x="671" y="373"/>
                  <a:pt x="700" y="328"/>
                </a:cubicBezTo>
                <a:cubicBezTo>
                  <a:pt x="729" y="283"/>
                  <a:pt x="743" y="249"/>
                  <a:pt x="772" y="212"/>
                </a:cubicBezTo>
                <a:cubicBezTo>
                  <a:pt x="801" y="175"/>
                  <a:pt x="836" y="136"/>
                  <a:pt x="876" y="104"/>
                </a:cubicBezTo>
                <a:cubicBezTo>
                  <a:pt x="916" y="72"/>
                  <a:pt x="974" y="37"/>
                  <a:pt x="1012" y="20"/>
                </a:cubicBezTo>
                <a:cubicBezTo>
                  <a:pt x="1050" y="3"/>
                  <a:pt x="1089" y="3"/>
                  <a:pt x="1104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3" name="Line 94">
            <a:extLst>
              <a:ext uri="{FF2B5EF4-FFF2-40B4-BE49-F238E27FC236}">
                <a16:creationId xmlns:a16="http://schemas.microsoft.com/office/drawing/2014/main" id="{D31F2C72-89D5-4E0A-971B-AFF1F9CAD4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4823" y="5235421"/>
            <a:ext cx="1587" cy="13239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" name="Text Box 95">
            <a:extLst>
              <a:ext uri="{FF2B5EF4-FFF2-40B4-BE49-F238E27FC236}">
                <a16:creationId xmlns:a16="http://schemas.microsoft.com/office/drawing/2014/main" id="{0166B3B3-8674-4EF4-BBC6-E4CAC1F61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310" y="5009996"/>
            <a:ext cx="33052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95" name="Text Box 96">
            <a:extLst>
              <a:ext uri="{FF2B5EF4-FFF2-40B4-BE49-F238E27FC236}">
                <a16:creationId xmlns:a16="http://schemas.microsoft.com/office/drawing/2014/main" id="{603749BF-F56C-49DF-BCAC-C0241DAB3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135" y="5098896"/>
            <a:ext cx="32571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96" name="Text Box 97">
            <a:extLst>
              <a:ext uri="{FF2B5EF4-FFF2-40B4-BE49-F238E27FC236}">
                <a16:creationId xmlns:a16="http://schemas.microsoft.com/office/drawing/2014/main" id="{EB6B85E5-7E73-4180-A2A8-05B8CF86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9159" y="4665190"/>
            <a:ext cx="335336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dirty="0"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97" name="Text Box 98">
            <a:extLst>
              <a:ext uri="{FF2B5EF4-FFF2-40B4-BE49-F238E27FC236}">
                <a16:creationId xmlns:a16="http://schemas.microsoft.com/office/drawing/2014/main" id="{1EC10AD5-EF7A-4B0A-BB97-FB60D1BE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335" y="5116358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>
                <a:latin typeface="Arial Narrow" panose="020B0606020202030204" pitchFamily="34" charset="0"/>
              </a:rPr>
              <a:t>BAC</a:t>
            </a:r>
          </a:p>
        </p:txBody>
      </p:sp>
      <p:sp>
        <p:nvSpPr>
          <p:cNvPr id="98" name="Text Box 99">
            <a:extLst>
              <a:ext uri="{FF2B5EF4-FFF2-40B4-BE49-F238E27FC236}">
                <a16:creationId xmlns:a16="http://schemas.microsoft.com/office/drawing/2014/main" id="{6B0EB2F5-384E-4B4D-BE39-27BF23CE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585" y="6535583"/>
            <a:ext cx="337690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99" name="Text Box 100">
            <a:extLst>
              <a:ext uri="{FF2B5EF4-FFF2-40B4-BE49-F238E27FC236}">
                <a16:creationId xmlns:a16="http://schemas.microsoft.com/office/drawing/2014/main" id="{F2DB633A-183E-4535-972E-83CE5BCD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444" y="4807286"/>
            <a:ext cx="47479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Costs</a:t>
            </a:r>
          </a:p>
        </p:txBody>
      </p:sp>
      <p:sp>
        <p:nvSpPr>
          <p:cNvPr id="100" name="Freeform 101">
            <a:extLst>
              <a:ext uri="{FF2B5EF4-FFF2-40B4-BE49-F238E27FC236}">
                <a16:creationId xmlns:a16="http://schemas.microsoft.com/office/drawing/2014/main" id="{1AF820CA-7F3C-4F8E-8BA3-360D88D17DF4}"/>
              </a:ext>
            </a:extLst>
          </p:cNvPr>
          <p:cNvSpPr>
            <a:spLocks/>
          </p:cNvSpPr>
          <p:nvPr/>
        </p:nvSpPr>
        <p:spPr bwMode="auto">
          <a:xfrm>
            <a:off x="6940335" y="4905221"/>
            <a:ext cx="2000250" cy="1651000"/>
          </a:xfrm>
          <a:custGeom>
            <a:avLst/>
            <a:gdLst>
              <a:gd name="T0" fmla="*/ 0 w 1260"/>
              <a:gd name="T1" fmla="*/ 1040 h 1040"/>
              <a:gd name="T2" fmla="*/ 188 w 1260"/>
              <a:gd name="T3" fmla="*/ 927 h 1040"/>
              <a:gd name="T4" fmla="*/ 322 w 1260"/>
              <a:gd name="T5" fmla="*/ 787 h 1040"/>
              <a:gd name="T6" fmla="*/ 416 w 1260"/>
              <a:gd name="T7" fmla="*/ 642 h 1040"/>
              <a:gd name="T8" fmla="*/ 486 w 1260"/>
              <a:gd name="T9" fmla="*/ 507 h 1040"/>
              <a:gd name="T10" fmla="*/ 571 w 1260"/>
              <a:gd name="T11" fmla="*/ 342 h 1040"/>
              <a:gd name="T12" fmla="*/ 642 w 1260"/>
              <a:gd name="T13" fmla="*/ 226 h 1040"/>
              <a:gd name="T14" fmla="*/ 711 w 1260"/>
              <a:gd name="T15" fmla="*/ 159 h 1040"/>
              <a:gd name="T16" fmla="*/ 792 w 1260"/>
              <a:gd name="T17" fmla="*/ 102 h 1040"/>
              <a:gd name="T18" fmla="*/ 885 w 1260"/>
              <a:gd name="T19" fmla="*/ 60 h 1040"/>
              <a:gd name="T20" fmla="*/ 1052 w 1260"/>
              <a:gd name="T21" fmla="*/ 21 h 1040"/>
              <a:gd name="T22" fmla="*/ 1260 w 1260"/>
              <a:gd name="T23" fmla="*/ 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0" h="1040">
                <a:moveTo>
                  <a:pt x="0" y="1040"/>
                </a:moveTo>
                <a:cubicBezTo>
                  <a:pt x="31" y="1022"/>
                  <a:pt x="137" y="970"/>
                  <a:pt x="188" y="927"/>
                </a:cubicBezTo>
                <a:cubicBezTo>
                  <a:pt x="243" y="884"/>
                  <a:pt x="285" y="833"/>
                  <a:pt x="322" y="787"/>
                </a:cubicBezTo>
                <a:cubicBezTo>
                  <a:pt x="361" y="740"/>
                  <a:pt x="389" y="689"/>
                  <a:pt x="416" y="642"/>
                </a:cubicBezTo>
                <a:cubicBezTo>
                  <a:pt x="443" y="595"/>
                  <a:pt x="460" y="557"/>
                  <a:pt x="486" y="507"/>
                </a:cubicBezTo>
                <a:cubicBezTo>
                  <a:pt x="513" y="457"/>
                  <a:pt x="545" y="389"/>
                  <a:pt x="571" y="342"/>
                </a:cubicBezTo>
                <a:cubicBezTo>
                  <a:pt x="597" y="295"/>
                  <a:pt x="619" y="256"/>
                  <a:pt x="642" y="226"/>
                </a:cubicBezTo>
                <a:cubicBezTo>
                  <a:pt x="665" y="196"/>
                  <a:pt x="686" y="180"/>
                  <a:pt x="711" y="159"/>
                </a:cubicBezTo>
                <a:cubicBezTo>
                  <a:pt x="736" y="138"/>
                  <a:pt x="763" y="118"/>
                  <a:pt x="792" y="102"/>
                </a:cubicBezTo>
                <a:cubicBezTo>
                  <a:pt x="821" y="86"/>
                  <a:pt x="842" y="74"/>
                  <a:pt x="885" y="60"/>
                </a:cubicBezTo>
                <a:cubicBezTo>
                  <a:pt x="928" y="46"/>
                  <a:pt x="990" y="31"/>
                  <a:pt x="1052" y="21"/>
                </a:cubicBezTo>
                <a:cubicBezTo>
                  <a:pt x="1114" y="11"/>
                  <a:pt x="1217" y="4"/>
                  <a:pt x="126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1" name="Line 103">
            <a:extLst>
              <a:ext uri="{FF2B5EF4-FFF2-40B4-BE49-F238E27FC236}">
                <a16:creationId xmlns:a16="http://schemas.microsoft.com/office/drawing/2014/main" id="{D2E31EB3-3434-4320-A1B4-FF2CDCCED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5810" y="6005358"/>
            <a:ext cx="3175" cy="5524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" name="Text Box 104">
            <a:extLst>
              <a:ext uri="{FF2B5EF4-FFF2-40B4-BE49-F238E27FC236}">
                <a16:creationId xmlns:a16="http://schemas.microsoft.com/office/drawing/2014/main" id="{570AE90F-17C9-4F80-B5C2-1F004072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85" y="6537171"/>
            <a:ext cx="337690" cy="2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en-US" altLang="nb-NO" sz="1100" b="1">
                <a:latin typeface="Arial Narrow" panose="020B0606020202030204" pitchFamily="34" charset="0"/>
              </a:rPr>
              <a:t>t</a:t>
            </a:r>
            <a:r>
              <a:rPr lang="en-US" altLang="nb-NO" sz="1100" b="1" baseline="-2500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03" name="Text Box 105">
            <a:extLst>
              <a:ext uri="{FF2B5EF4-FFF2-40B4-BE49-F238E27FC236}">
                <a16:creationId xmlns:a16="http://schemas.microsoft.com/office/drawing/2014/main" id="{9D6D9BB0-022E-4E15-ABFE-AB1AA3C4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373" y="98885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400" b="1">
                <a:latin typeface="Arial" panose="020B0604020202020204" pitchFamily="34" charset="0"/>
              </a:rPr>
              <a:t># 1</a:t>
            </a:r>
            <a:endParaRPr lang="en-GB" altLang="nb-NO" sz="1400" b="1">
              <a:latin typeface="Arial" panose="020B0604020202020204" pitchFamily="34" charset="0"/>
            </a:endParaRPr>
          </a:p>
        </p:txBody>
      </p:sp>
      <p:sp>
        <p:nvSpPr>
          <p:cNvPr id="104" name="Text Box 106">
            <a:extLst>
              <a:ext uri="{FF2B5EF4-FFF2-40B4-BE49-F238E27FC236}">
                <a16:creationId xmlns:a16="http://schemas.microsoft.com/office/drawing/2014/main" id="{FC1FD66C-1BAD-4218-887B-C00470D0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648" y="98885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400" b="1">
                <a:latin typeface="Arial" panose="020B0604020202020204" pitchFamily="34" charset="0"/>
              </a:rPr>
              <a:t># 2</a:t>
            </a:r>
            <a:endParaRPr lang="en-GB" altLang="nb-NO" sz="1400" b="1">
              <a:latin typeface="Arial" panose="020B0604020202020204" pitchFamily="34" charset="0"/>
            </a:endParaRPr>
          </a:p>
        </p:txBody>
      </p:sp>
      <p:sp>
        <p:nvSpPr>
          <p:cNvPr id="105" name="Text Box 107">
            <a:extLst>
              <a:ext uri="{FF2B5EF4-FFF2-40B4-BE49-F238E27FC236}">
                <a16:creationId xmlns:a16="http://schemas.microsoft.com/office/drawing/2014/main" id="{578767A7-F9EC-438A-9487-1A12C9BBC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373" y="342725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400" b="1">
                <a:latin typeface="Arial" panose="020B0604020202020204" pitchFamily="34" charset="0"/>
              </a:rPr>
              <a:t># 3</a:t>
            </a:r>
            <a:endParaRPr lang="en-GB" altLang="nb-NO" sz="1400" b="1">
              <a:latin typeface="Arial" panose="020B0604020202020204" pitchFamily="34" charset="0"/>
            </a:endParaRPr>
          </a:p>
        </p:txBody>
      </p:sp>
      <p:sp>
        <p:nvSpPr>
          <p:cNvPr id="106" name="Text Box 108">
            <a:extLst>
              <a:ext uri="{FF2B5EF4-FFF2-40B4-BE49-F238E27FC236}">
                <a16:creationId xmlns:a16="http://schemas.microsoft.com/office/drawing/2014/main" id="{7B133481-A0A6-4C2C-96AC-C529C371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648" y="342725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400" b="1">
                <a:latin typeface="Arial" panose="020B0604020202020204" pitchFamily="34" charset="0"/>
              </a:rPr>
              <a:t># 4</a:t>
            </a:r>
            <a:endParaRPr lang="en-GB" altLang="nb-NO" sz="1400" b="1">
              <a:latin typeface="Arial" panose="020B0604020202020204" pitchFamily="34" charset="0"/>
            </a:endParaRPr>
          </a:p>
        </p:txBody>
      </p:sp>
      <p:sp>
        <p:nvSpPr>
          <p:cNvPr id="107" name="Text Box 111">
            <a:extLst>
              <a:ext uri="{FF2B5EF4-FFF2-40B4-BE49-F238E27FC236}">
                <a16:creationId xmlns:a16="http://schemas.microsoft.com/office/drawing/2014/main" id="{93DFED08-ECFE-48B3-BA80-AFA35EDA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373" y="571325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400" b="1">
                <a:latin typeface="Arial" panose="020B0604020202020204" pitchFamily="34" charset="0"/>
              </a:rPr>
              <a:t># 5</a:t>
            </a:r>
            <a:endParaRPr lang="en-GB" altLang="nb-NO" sz="1400" b="1">
              <a:latin typeface="Arial" panose="020B0604020202020204" pitchFamily="34" charset="0"/>
            </a:endParaRPr>
          </a:p>
        </p:txBody>
      </p:sp>
      <p:sp>
        <p:nvSpPr>
          <p:cNvPr id="108" name="Text Box 112">
            <a:extLst>
              <a:ext uri="{FF2B5EF4-FFF2-40B4-BE49-F238E27FC236}">
                <a16:creationId xmlns:a16="http://schemas.microsoft.com/office/drawing/2014/main" id="{8CF74608-F28E-4E70-A978-2B4D4229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648" y="571325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400" b="1">
                <a:latin typeface="Arial" panose="020B0604020202020204" pitchFamily="34" charset="0"/>
              </a:rPr>
              <a:t># 6</a:t>
            </a:r>
            <a:endParaRPr lang="en-GB" altLang="nb-NO" sz="1400" b="1">
              <a:latin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304B5D1-6CC8-434C-28F6-5ACA0CE44550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12.7</a:t>
            </a:r>
          </a:p>
        </p:txBody>
      </p:sp>
      <p:sp>
        <p:nvSpPr>
          <p:cNvPr id="110" name="Text Box 83">
            <a:extLst>
              <a:ext uri="{FF2B5EF4-FFF2-40B4-BE49-F238E27FC236}">
                <a16:creationId xmlns:a16="http://schemas.microsoft.com/office/drawing/2014/main" id="{6310420A-3903-6DB1-D436-75801E3F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698" y="6611783"/>
            <a:ext cx="428310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en-US" altLang="nb-NO" sz="1000" b="1" i="1" dirty="0">
                <a:latin typeface="Arial Narrow" panose="020B060602020203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7612025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>
            <a:extLst>
              <a:ext uri="{FF2B5EF4-FFF2-40B4-BE49-F238E27FC236}">
                <a16:creationId xmlns:a16="http://schemas.microsoft.com/office/drawing/2014/main" id="{F202E665-55A4-4B9F-BF50-81ADA42C09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0113" y="2457450"/>
            <a:ext cx="0" cy="19192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CAB5DD3E-050F-428F-B86E-9B28E8162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764" y="4376739"/>
            <a:ext cx="2390775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Freeform 4">
            <a:extLst>
              <a:ext uri="{FF2B5EF4-FFF2-40B4-BE49-F238E27FC236}">
                <a16:creationId xmlns:a16="http://schemas.microsoft.com/office/drawing/2014/main" id="{AFB9B2EF-D73C-44A1-811A-478FC71CF8F0}"/>
              </a:ext>
            </a:extLst>
          </p:cNvPr>
          <p:cNvSpPr>
            <a:spLocks/>
          </p:cNvSpPr>
          <p:nvPr/>
        </p:nvSpPr>
        <p:spPr bwMode="auto">
          <a:xfrm>
            <a:off x="4710114" y="3776664"/>
            <a:ext cx="1157287" cy="600075"/>
          </a:xfrm>
          <a:custGeom>
            <a:avLst/>
            <a:gdLst>
              <a:gd name="T0" fmla="*/ 0 w 726"/>
              <a:gd name="T1" fmla="*/ 390 h 390"/>
              <a:gd name="T2" fmla="*/ 329 w 726"/>
              <a:gd name="T3" fmla="*/ 294 h 390"/>
              <a:gd name="T4" fmla="*/ 562 w 726"/>
              <a:gd name="T5" fmla="*/ 158 h 390"/>
              <a:gd name="T6" fmla="*/ 726 w 726"/>
              <a:gd name="T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6" h="390">
                <a:moveTo>
                  <a:pt x="0" y="390"/>
                </a:moveTo>
                <a:cubicBezTo>
                  <a:pt x="116" y="362"/>
                  <a:pt x="235" y="333"/>
                  <a:pt x="329" y="294"/>
                </a:cubicBezTo>
                <a:cubicBezTo>
                  <a:pt x="422" y="255"/>
                  <a:pt x="496" y="207"/>
                  <a:pt x="562" y="158"/>
                </a:cubicBezTo>
                <a:cubicBezTo>
                  <a:pt x="628" y="109"/>
                  <a:pt x="692" y="33"/>
                  <a:pt x="726" y="0"/>
                </a:cubicBezTo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Freeform 7">
            <a:extLst>
              <a:ext uri="{FF2B5EF4-FFF2-40B4-BE49-F238E27FC236}">
                <a16:creationId xmlns:a16="http://schemas.microsoft.com/office/drawing/2014/main" id="{2994B06D-DC55-4FCE-A790-31F2CCA04092}"/>
              </a:ext>
            </a:extLst>
          </p:cNvPr>
          <p:cNvSpPr>
            <a:spLocks/>
          </p:cNvSpPr>
          <p:nvPr/>
        </p:nvSpPr>
        <p:spPr bwMode="auto">
          <a:xfrm>
            <a:off x="4713288" y="2667001"/>
            <a:ext cx="1587500" cy="1704975"/>
          </a:xfrm>
          <a:custGeom>
            <a:avLst/>
            <a:gdLst>
              <a:gd name="T0" fmla="*/ 0 w 1000"/>
              <a:gd name="T1" fmla="*/ 1074 h 1074"/>
              <a:gd name="T2" fmla="*/ 292 w 1000"/>
              <a:gd name="T3" fmla="*/ 945 h 1074"/>
              <a:gd name="T4" fmla="*/ 469 w 1000"/>
              <a:gd name="T5" fmla="*/ 804 h 1074"/>
              <a:gd name="T6" fmla="*/ 583 w 1000"/>
              <a:gd name="T7" fmla="*/ 672 h 1074"/>
              <a:gd name="T8" fmla="*/ 652 w 1000"/>
              <a:gd name="T9" fmla="*/ 558 h 1074"/>
              <a:gd name="T10" fmla="*/ 709 w 1000"/>
              <a:gd name="T11" fmla="*/ 450 h 1074"/>
              <a:gd name="T12" fmla="*/ 784 w 1000"/>
              <a:gd name="T13" fmla="*/ 312 h 1074"/>
              <a:gd name="T14" fmla="*/ 883 w 1000"/>
              <a:gd name="T15" fmla="*/ 162 h 1074"/>
              <a:gd name="T16" fmla="*/ 1000 w 1000"/>
              <a:gd name="T17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0" h="1074">
                <a:moveTo>
                  <a:pt x="0" y="1074"/>
                </a:moveTo>
                <a:cubicBezTo>
                  <a:pt x="49" y="1052"/>
                  <a:pt x="214" y="990"/>
                  <a:pt x="292" y="945"/>
                </a:cubicBezTo>
                <a:cubicBezTo>
                  <a:pt x="370" y="900"/>
                  <a:pt x="421" y="849"/>
                  <a:pt x="469" y="804"/>
                </a:cubicBezTo>
                <a:cubicBezTo>
                  <a:pt x="517" y="759"/>
                  <a:pt x="553" y="713"/>
                  <a:pt x="583" y="672"/>
                </a:cubicBezTo>
                <a:cubicBezTo>
                  <a:pt x="613" y="631"/>
                  <a:pt x="631" y="595"/>
                  <a:pt x="652" y="558"/>
                </a:cubicBezTo>
                <a:cubicBezTo>
                  <a:pt x="673" y="521"/>
                  <a:pt x="687" y="491"/>
                  <a:pt x="709" y="450"/>
                </a:cubicBezTo>
                <a:cubicBezTo>
                  <a:pt x="731" y="409"/>
                  <a:pt x="755" y="360"/>
                  <a:pt x="784" y="312"/>
                </a:cubicBezTo>
                <a:cubicBezTo>
                  <a:pt x="813" y="264"/>
                  <a:pt x="847" y="214"/>
                  <a:pt x="883" y="162"/>
                </a:cubicBezTo>
                <a:cubicBezTo>
                  <a:pt x="919" y="110"/>
                  <a:pt x="976" y="34"/>
                  <a:pt x="100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80C7F580-EC9E-40D4-858B-34431944C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2538413"/>
            <a:ext cx="1588" cy="18335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8BE771B9-9B2C-4C3A-B974-755971BE6408}"/>
              </a:ext>
            </a:extLst>
          </p:cNvPr>
          <p:cNvSpPr txBox="1">
            <a:spLocks noChangeArrowheads="1"/>
          </p:cNvSpPr>
          <p:nvPr/>
        </p:nvSpPr>
        <p:spPr bwMode="auto">
          <a:xfrm rot="18992450">
            <a:off x="6010252" y="2514038"/>
            <a:ext cx="301674" cy="2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800" dirty="0">
                <a:solidFill>
                  <a:srgbClr val="000000"/>
                </a:solidFill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90FE8F86-DDEF-45B7-91C6-6592494CC8D9}"/>
              </a:ext>
            </a:extLst>
          </p:cNvPr>
          <p:cNvSpPr txBox="1">
            <a:spLocks noChangeArrowheads="1"/>
          </p:cNvSpPr>
          <p:nvPr/>
        </p:nvSpPr>
        <p:spPr bwMode="auto">
          <a:xfrm rot="20462094">
            <a:off x="5226845" y="4152338"/>
            <a:ext cx="296864" cy="2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800" dirty="0">
                <a:solidFill>
                  <a:srgbClr val="000000"/>
                </a:solidFill>
                <a:latin typeface="Arial Narrow" panose="020B0606020202030204" pitchFamily="34" charset="0"/>
              </a:rPr>
              <a:t>EV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4E5F6317-EEB3-4B01-B388-4B67D7EDA6F3}"/>
              </a:ext>
            </a:extLst>
          </p:cNvPr>
          <p:cNvSpPr txBox="1">
            <a:spLocks noChangeArrowheads="1"/>
          </p:cNvSpPr>
          <p:nvPr/>
        </p:nvSpPr>
        <p:spPr bwMode="auto">
          <a:xfrm rot="18554016">
            <a:off x="5247457" y="3505431"/>
            <a:ext cx="301674" cy="2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800" dirty="0">
                <a:solidFill>
                  <a:srgbClr val="000000"/>
                </a:solidFill>
                <a:latin typeface="Arial Narrow" panose="020B0606020202030204" pitchFamily="34" charset="0"/>
              </a:rPr>
              <a:t>AC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7CF6DA24-55B6-483E-BD0F-622D4429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4392613"/>
            <a:ext cx="483354" cy="3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weeks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97E76367-57E7-4038-B8AC-1F06DF12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982" y="2371560"/>
            <a:ext cx="479606" cy="2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</a:p>
        </p:txBody>
      </p:sp>
      <p:sp>
        <p:nvSpPr>
          <p:cNvPr id="30736" name="Freeform 16">
            <a:extLst>
              <a:ext uri="{FF2B5EF4-FFF2-40B4-BE49-F238E27FC236}">
                <a16:creationId xmlns:a16="http://schemas.microsoft.com/office/drawing/2014/main" id="{85684DF7-B75E-4AC3-BC70-00D60FE3AFCA}"/>
              </a:ext>
            </a:extLst>
          </p:cNvPr>
          <p:cNvSpPr>
            <a:spLocks/>
          </p:cNvSpPr>
          <p:nvPr/>
        </p:nvSpPr>
        <p:spPr bwMode="auto">
          <a:xfrm>
            <a:off x="4710114" y="2933700"/>
            <a:ext cx="1152525" cy="1435100"/>
          </a:xfrm>
          <a:custGeom>
            <a:avLst/>
            <a:gdLst>
              <a:gd name="T0" fmla="*/ 0 w 720"/>
              <a:gd name="T1" fmla="*/ 877 h 877"/>
              <a:gd name="T2" fmla="*/ 202 w 720"/>
              <a:gd name="T3" fmla="*/ 749 h 877"/>
              <a:gd name="T4" fmla="*/ 365 w 720"/>
              <a:gd name="T5" fmla="*/ 590 h 877"/>
              <a:gd name="T6" fmla="*/ 486 w 720"/>
              <a:gd name="T7" fmla="*/ 441 h 877"/>
              <a:gd name="T8" fmla="*/ 588 w 720"/>
              <a:gd name="T9" fmla="*/ 266 h 877"/>
              <a:gd name="T10" fmla="*/ 672 w 720"/>
              <a:gd name="T11" fmla="*/ 99 h 877"/>
              <a:gd name="T12" fmla="*/ 720 w 720"/>
              <a:gd name="T13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0" h="877">
                <a:moveTo>
                  <a:pt x="0" y="877"/>
                </a:moveTo>
                <a:cubicBezTo>
                  <a:pt x="33" y="857"/>
                  <a:pt x="141" y="796"/>
                  <a:pt x="202" y="749"/>
                </a:cubicBezTo>
                <a:cubicBezTo>
                  <a:pt x="264" y="701"/>
                  <a:pt x="318" y="641"/>
                  <a:pt x="365" y="590"/>
                </a:cubicBezTo>
                <a:cubicBezTo>
                  <a:pt x="412" y="539"/>
                  <a:pt x="449" y="495"/>
                  <a:pt x="486" y="441"/>
                </a:cubicBezTo>
                <a:cubicBezTo>
                  <a:pt x="523" y="387"/>
                  <a:pt x="557" y="323"/>
                  <a:pt x="588" y="266"/>
                </a:cubicBezTo>
                <a:cubicBezTo>
                  <a:pt x="619" y="209"/>
                  <a:pt x="650" y="143"/>
                  <a:pt x="672" y="99"/>
                </a:cubicBezTo>
                <a:cubicBezTo>
                  <a:pt x="693" y="55"/>
                  <a:pt x="710" y="20"/>
                  <a:pt x="72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2EA35718-D4C5-4B52-B959-28662284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4452938"/>
            <a:ext cx="441134" cy="2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2DED982F-6D09-4392-9B4F-545DA34FC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943225"/>
            <a:ext cx="0" cy="14239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D5C3932F-A5DE-4DA1-B989-A5CECE26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12" y="4384675"/>
            <a:ext cx="483355" cy="3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12 weeks</a:t>
            </a:r>
            <a:endParaRPr lang="en-US" altLang="nb-NO" sz="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BC52BD48-AF35-4DDA-8E06-EFE1251F1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9" y="3781425"/>
            <a:ext cx="261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19EF2EF4-A182-412A-860C-5E80FAC7B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9114" y="3781426"/>
            <a:ext cx="1587" cy="593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33D71A4B-0DC3-484C-9C01-770FB7D6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2837944"/>
            <a:ext cx="641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2,200,000</a:t>
            </a:r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343A416E-2229-4C46-AA43-71B7CBBE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3246438"/>
            <a:ext cx="641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2,000,000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A07EA111-C79D-476A-8197-DEAE33D0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660776"/>
            <a:ext cx="646319" cy="2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1,800,000</a:t>
            </a:r>
          </a:p>
        </p:txBody>
      </p:sp>
      <p:sp>
        <p:nvSpPr>
          <p:cNvPr id="30750" name="Line 30">
            <a:extLst>
              <a:ext uri="{FF2B5EF4-FFF2-40B4-BE49-F238E27FC236}">
                <a16:creationId xmlns:a16="http://schemas.microsoft.com/office/drawing/2014/main" id="{90DB13CC-E683-474B-A8D1-2B9F70C90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388" y="37671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2" name="Line 32">
            <a:extLst>
              <a:ext uri="{FF2B5EF4-FFF2-40B4-BE49-F238E27FC236}">
                <a16:creationId xmlns:a16="http://schemas.microsoft.com/office/drawing/2014/main" id="{95B9B319-90F3-4948-A581-DF1B35697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33480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3" name="Line 33">
            <a:extLst>
              <a:ext uri="{FF2B5EF4-FFF2-40B4-BE49-F238E27FC236}">
                <a16:creationId xmlns:a16="http://schemas.microsoft.com/office/drawing/2014/main" id="{58976A49-5087-4AD5-88B1-1FDA4DBE9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9479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4" name="Line 34">
            <a:extLst>
              <a:ext uri="{FF2B5EF4-FFF2-40B4-BE49-F238E27FC236}">
                <a16:creationId xmlns:a16="http://schemas.microsoft.com/office/drawing/2014/main" id="{0FCD31B3-3346-4F63-B63C-5A526B4D23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0314" y="2519364"/>
            <a:ext cx="109537" cy="1428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5" name="Line 35">
            <a:extLst>
              <a:ext uri="{FF2B5EF4-FFF2-40B4-BE49-F238E27FC236}">
                <a16:creationId xmlns:a16="http://schemas.microsoft.com/office/drawing/2014/main" id="{69260E95-EFE6-44B0-AE85-BDB94A8AD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2638" y="2943225"/>
            <a:ext cx="1066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6" name="Line 36">
            <a:extLst>
              <a:ext uri="{FF2B5EF4-FFF2-40B4-BE49-F238E27FC236}">
                <a16:creationId xmlns:a16="http://schemas.microsoft.com/office/drawing/2014/main" id="{3F7B91D1-849A-4844-85F8-A05FB4F8CE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2638" y="3343276"/>
            <a:ext cx="690562" cy="47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7" name="Line 37">
            <a:extLst>
              <a:ext uri="{FF2B5EF4-FFF2-40B4-BE49-F238E27FC236}">
                <a16:creationId xmlns:a16="http://schemas.microsoft.com/office/drawing/2014/main" id="{8D642A04-1382-47B9-95C6-1F0AD0A56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163" y="3781425"/>
            <a:ext cx="1066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8" name="Line 38">
            <a:extLst>
              <a:ext uri="{FF2B5EF4-FFF2-40B4-BE49-F238E27FC236}">
                <a16:creationId xmlns:a16="http://schemas.microsoft.com/office/drawing/2014/main" id="{25892829-6B16-43C8-A501-8038C9BFEF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2952750"/>
            <a:ext cx="47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9" name="Line 39">
            <a:extLst>
              <a:ext uri="{FF2B5EF4-FFF2-40B4-BE49-F238E27FC236}">
                <a16:creationId xmlns:a16="http://schemas.microsoft.com/office/drawing/2014/main" id="{FD140572-ACE0-479B-BD4F-F879F5997E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352801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1" name="Text Box 41">
            <a:extLst>
              <a:ext uri="{FF2B5EF4-FFF2-40B4-BE49-F238E27FC236}">
                <a16:creationId xmlns:a16="http://schemas.microsoft.com/office/drawing/2014/main" id="{EE63C5FF-D33C-4839-8F80-ACFB125C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3048001"/>
            <a:ext cx="320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>
                <a:solidFill>
                  <a:srgbClr val="000000"/>
                </a:solidFill>
                <a:latin typeface="Arial" panose="020B0604020202020204" pitchFamily="34" charset="0"/>
              </a:rPr>
              <a:t>BV</a:t>
            </a:r>
            <a:endParaRPr lang="en-GB" altLang="nb-NO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62" name="Text Box 42">
            <a:extLst>
              <a:ext uri="{FF2B5EF4-FFF2-40B4-BE49-F238E27FC236}">
                <a16:creationId xmlns:a16="http://schemas.microsoft.com/office/drawing/2014/main" id="{4462D1F5-79CC-4D49-9D50-9F440510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3443288"/>
            <a:ext cx="3206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>
                <a:solidFill>
                  <a:srgbClr val="000000"/>
                </a:solidFill>
                <a:latin typeface="Arial" panose="020B0604020202020204" pitchFamily="34" charset="0"/>
              </a:rPr>
              <a:t>SV</a:t>
            </a:r>
            <a:endParaRPr lang="en-GB" altLang="nb-NO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63" name="Line 43">
            <a:extLst>
              <a:ext uri="{FF2B5EF4-FFF2-40B4-BE49-F238E27FC236}">
                <a16:creationId xmlns:a16="http://schemas.microsoft.com/office/drawing/2014/main" id="{384EB607-2ECC-4B92-BCBD-EC85B3DAA1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2263" y="2952750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4" name="Text Box 44">
            <a:extLst>
              <a:ext uri="{FF2B5EF4-FFF2-40B4-BE49-F238E27FC236}">
                <a16:creationId xmlns:a16="http://schemas.microsoft.com/office/drawing/2014/main" id="{B66C929A-3E8E-4E5B-8114-69C7CCF7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24213"/>
            <a:ext cx="3254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>
                <a:solidFill>
                  <a:srgbClr val="000000"/>
                </a:solidFill>
                <a:latin typeface="Arial" panose="020B0604020202020204" pitchFamily="34" charset="0"/>
              </a:rPr>
              <a:t>CV</a:t>
            </a:r>
            <a:endParaRPr lang="en-GB" altLang="nb-NO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66" name="Line 46">
            <a:extLst>
              <a:ext uri="{FF2B5EF4-FFF2-40B4-BE49-F238E27FC236}">
                <a16:creationId xmlns:a16="http://schemas.microsoft.com/office/drawing/2014/main" id="{3F96109D-D62D-4F80-A690-0B0EC709B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8" name="Text Box 48">
            <a:extLst>
              <a:ext uri="{FF2B5EF4-FFF2-40B4-BE49-F238E27FC236}">
                <a16:creationId xmlns:a16="http://schemas.microsoft.com/office/drawing/2014/main" id="{EF1225BA-C172-46D1-894A-7F77D15CA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93" y="4629606"/>
            <a:ext cx="6880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Time </a:t>
            </a:r>
            <a:r>
              <a:rPr lang="nb-NO" altLang="nb-NO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delay</a:t>
            </a:r>
            <a:endParaRPr lang="en-GB" altLang="nb-NO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70" name="Text Box 50">
            <a:extLst>
              <a:ext uri="{FF2B5EF4-FFF2-40B4-BE49-F238E27FC236}">
                <a16:creationId xmlns:a16="http://schemas.microsoft.com/office/drawing/2014/main" id="{155DE266-60B8-466E-9BA4-A2BA4EB3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5" y="4376738"/>
            <a:ext cx="27122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800" dirty="0">
                <a:solidFill>
                  <a:srgbClr val="000000"/>
                </a:solidFill>
                <a:latin typeface="Arial" panose="020B0604020202020204" pitchFamily="34" charset="0"/>
              </a:rPr>
              <a:t>t0</a:t>
            </a:r>
            <a:endParaRPr lang="en-GB" altLang="nb-NO" sz="800" baseline="-25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491E7-DCAD-C57F-21E0-66F231C7B32C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12.8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4E493EA-8E7B-4C53-9AD8-04C2D6889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9769" y="4600112"/>
            <a:ext cx="372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6C2062B9-0B32-45F8-B65E-B43ABFE112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9769" y="2314112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0C2B5B5D-3E81-426A-9C42-6E7923D1FB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0644" y="2426176"/>
            <a:ext cx="0" cy="233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3E91C49-0973-4EF2-BEB6-8E48913E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818" y="3082377"/>
            <a:ext cx="354572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EV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863D8B1-2285-43DF-84DD-AE07DE45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858" y="2509761"/>
            <a:ext cx="36258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62302BE4-F72F-4CAF-94D5-EAEB7C15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867" y="3868862"/>
            <a:ext cx="36258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AC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E623F7C-7971-4A42-9850-5237BC57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689" y="4749523"/>
            <a:ext cx="723263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10 </a:t>
            </a:r>
            <a:r>
              <a:rPr lang="nb-NO" altLang="nb-NO" sz="1000" dirty="0" err="1">
                <a:latin typeface="Arial" panose="020B0604020202020204" pitchFamily="34" charset="0"/>
              </a:rPr>
              <a:t>weeks</a:t>
            </a:r>
            <a:endParaRPr lang="nb-NO" altLang="nb-NO" sz="1000" dirty="0"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1313CC75-355E-44EB-B146-A860C39F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033" y="2232766"/>
            <a:ext cx="577390" cy="2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200" i="1" dirty="0" err="1">
                <a:latin typeface="Arial" panose="020B0604020202020204" pitchFamily="34" charset="0"/>
              </a:rPr>
              <a:t>Costs</a:t>
            </a:r>
            <a:endParaRPr lang="nb-NO" altLang="nb-NO" sz="1600" i="1" dirty="0">
              <a:latin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EF12115-C1AA-4330-B3E4-74D4D115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1" y="4676312"/>
            <a:ext cx="524747" cy="2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200" i="1" dirty="0">
                <a:latin typeface="Arial" panose="020B0604020202020204" pitchFamily="34" charset="0"/>
              </a:rPr>
              <a:t>Time</a:t>
            </a:r>
            <a:endParaRPr lang="nb-NO" altLang="nb-NO" sz="1600" i="1" dirty="0">
              <a:latin typeface="Arial" panose="020B0604020202020204" pitchFamily="34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AAA96E34-CFC8-40FD-BADB-F951699A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931" y="2491912"/>
            <a:ext cx="748911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1,000,000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CF7CCA12-7B1B-4AAE-BC1D-A2B3ACDCF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881" y="3066587"/>
            <a:ext cx="643113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600,000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F9932E4A-5A3E-4383-BED8-8E1DB21F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469" y="3361862"/>
            <a:ext cx="643113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500,000</a:t>
            </a:r>
          </a:p>
        </p:txBody>
      </p:sp>
      <p:sp>
        <p:nvSpPr>
          <p:cNvPr id="15" name="Line 18">
            <a:extLst>
              <a:ext uri="{FF2B5EF4-FFF2-40B4-BE49-F238E27FC236}">
                <a16:creationId xmlns:a16="http://schemas.microsoft.com/office/drawing/2014/main" id="{F1EE438E-81CC-42D5-BB14-CA7172789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4044" y="34587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1BD3F832-E325-4639-8977-329F4D241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4519" y="319358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75506203-C6AB-4659-AF01-0299F6B32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3569" y="2623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01FFCB1A-2164-47C3-93F5-3ABB3A46B7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1256" y="3022328"/>
            <a:ext cx="3175" cy="1739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1CEAEAC5-E9B3-4C24-BF84-4E3B4A92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951" y="4749522"/>
            <a:ext cx="723262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5 </a:t>
            </a:r>
            <a:r>
              <a:rPr lang="nb-NO" altLang="nb-NO" sz="1000" dirty="0" err="1">
                <a:latin typeface="Arial" panose="020B0604020202020204" pitchFamily="34" charset="0"/>
              </a:rPr>
              <a:t>weeks</a:t>
            </a:r>
            <a:endParaRPr lang="nb-NO" altLang="nb-NO" sz="1000" dirty="0">
              <a:latin typeface="Arial" panose="020B0604020202020204" pitchFamily="34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EC20403C-C68A-4AC5-9F59-A45A9C55C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056" y="3614275"/>
            <a:ext cx="643113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400,000</a:t>
            </a:r>
          </a:p>
        </p:txBody>
      </p:sp>
      <p:sp>
        <p:nvSpPr>
          <p:cNvPr id="22" name="Line 27">
            <a:extLst>
              <a:ext uri="{FF2B5EF4-FFF2-40B4-BE49-F238E27FC236}">
                <a16:creationId xmlns:a16="http://schemas.microsoft.com/office/drawing/2014/main" id="{B66A5242-A966-4034-8661-6479CD642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5631" y="371111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" name="AutoShape 31">
            <a:extLst>
              <a:ext uri="{FF2B5EF4-FFF2-40B4-BE49-F238E27FC236}">
                <a16:creationId xmlns:a16="http://schemas.microsoft.com/office/drawing/2014/main" id="{940E8A48-ED4D-464D-AA80-83621B2B8CD3}"/>
              </a:ext>
            </a:extLst>
          </p:cNvPr>
          <p:cNvSpPr>
            <a:spLocks/>
          </p:cNvSpPr>
          <p:nvPr/>
        </p:nvSpPr>
        <p:spPr bwMode="auto">
          <a:xfrm>
            <a:off x="6253956" y="3185650"/>
            <a:ext cx="228600" cy="566737"/>
          </a:xfrm>
          <a:prstGeom prst="rightBrace">
            <a:avLst>
              <a:gd name="adj1" fmla="val 206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E3ED1C8E-AD6E-41C7-8A37-2FFA8E2BF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131" y="3328525"/>
            <a:ext cx="362588" cy="2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/>
          <a:p>
            <a:r>
              <a:rPr lang="nb-NO" altLang="nb-NO" sz="1000" dirty="0">
                <a:latin typeface="Arial" panose="020B0604020202020204" pitchFamily="34" charset="0"/>
              </a:rPr>
              <a:t>CV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DC1B0F-0EF1-4A7C-932E-F747ECA8965E}"/>
              </a:ext>
            </a:extLst>
          </p:cNvPr>
          <p:cNvCxnSpPr/>
          <p:nvPr/>
        </p:nvCxnSpPr>
        <p:spPr>
          <a:xfrm flipV="1">
            <a:off x="4491831" y="2618912"/>
            <a:ext cx="3208338" cy="198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A3CE20-E995-4C4B-970F-FA0C2E2CE101}"/>
              </a:ext>
            </a:extLst>
          </p:cNvPr>
          <p:cNvCxnSpPr>
            <a:endCxn id="24" idx="0"/>
          </p:cNvCxnSpPr>
          <p:nvPr/>
        </p:nvCxnSpPr>
        <p:spPr>
          <a:xfrm flipV="1">
            <a:off x="4499769" y="3185650"/>
            <a:ext cx="1754187" cy="1414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659C9C-8589-41DB-A680-97D22437D3FA}"/>
              </a:ext>
            </a:extLst>
          </p:cNvPr>
          <p:cNvCxnSpPr/>
          <p:nvPr/>
        </p:nvCxnSpPr>
        <p:spPr>
          <a:xfrm flipV="1">
            <a:off x="4499769" y="3752387"/>
            <a:ext cx="1754187" cy="847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6A3057B-C9E5-DF95-BAAD-F2F03FB4B69A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12.9</a:t>
            </a:r>
          </a:p>
        </p:txBody>
      </p:sp>
    </p:spTree>
    <p:extLst>
      <p:ext uri="{BB962C8B-B14F-4D97-AF65-F5344CB8AC3E}">
        <p14:creationId xmlns:p14="http://schemas.microsoft.com/office/powerpoint/2010/main" val="28206561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8CC675-8907-4F50-9667-51A1351B9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72823"/>
              </p:ext>
            </p:extLst>
          </p:nvPr>
        </p:nvGraphicFramePr>
        <p:xfrm>
          <a:off x="2518228" y="1870092"/>
          <a:ext cx="7425810" cy="2916000"/>
        </p:xfrm>
        <a:graphic>
          <a:graphicData uri="http://schemas.openxmlformats.org/drawingml/2006/table">
            <a:tbl>
              <a:tblPr firstRow="1" bandRow="1"/>
              <a:tblGrid>
                <a:gridCol w="2052000">
                  <a:extLst>
                    <a:ext uri="{9D8B030D-6E8A-4147-A177-3AD203B41FA5}">
                      <a16:colId xmlns:a16="http://schemas.microsoft.com/office/drawing/2014/main" val="3074508509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2649918181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3764629431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2938213196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567198011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3084255406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999085035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271022199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1651311544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52625924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4288165578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2024108425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1942086934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3748227244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1169503984"/>
                    </a:ext>
                  </a:extLst>
                </a:gridCol>
                <a:gridCol w="358254">
                  <a:extLst>
                    <a:ext uri="{9D8B030D-6E8A-4147-A177-3AD203B41FA5}">
                      <a16:colId xmlns:a16="http://schemas.microsoft.com/office/drawing/2014/main" val="3405175028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nb-N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Activity/</a:t>
                      </a:r>
                      <a:r>
                        <a:rPr lang="nb-NO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nb-N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484237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nb-NO" sz="12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Teambuilding</a:t>
                      </a:r>
                      <a:endParaRPr lang="nb-NO" sz="12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32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Pilot study</a:t>
                      </a:r>
                      <a:endParaRPr lang="nb-NO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760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Defining scope/WBS</a:t>
                      </a:r>
                      <a:endParaRPr lang="nb-NO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4909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Defining requirements</a:t>
                      </a:r>
                      <a:endParaRPr lang="nb-NO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63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Designing system</a:t>
                      </a:r>
                      <a:endParaRPr lang="nb-NO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57238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Developing system</a:t>
                      </a:r>
                      <a:endParaRPr lang="nb-NO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893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Testing and implementing</a:t>
                      </a:r>
                      <a:endParaRPr lang="nb-NO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8597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nb-NO" sz="12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marL="36000" marR="36000" marT="36000" marB="36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0149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FFCC7F-5477-1ECA-B22A-8E7F1683CB9A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12.10</a:t>
            </a:r>
          </a:p>
        </p:txBody>
      </p:sp>
    </p:spTree>
    <p:extLst>
      <p:ext uri="{BB962C8B-B14F-4D97-AF65-F5344CB8AC3E}">
        <p14:creationId xmlns:p14="http://schemas.microsoft.com/office/powerpoint/2010/main" val="249096927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B6776F4-E11B-4D6D-8EF7-B24FD7D9F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79500"/>
              </p:ext>
            </p:extLst>
          </p:nvPr>
        </p:nvGraphicFramePr>
        <p:xfrm>
          <a:off x="3736609" y="3035576"/>
          <a:ext cx="499766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766">
                  <a:extLst>
                    <a:ext uri="{9D8B030D-6E8A-4147-A177-3AD203B41FA5}">
                      <a16:colId xmlns:a16="http://schemas.microsoft.com/office/drawing/2014/main" val="2912086717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1762544480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4148752675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2883786647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2484831895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922042631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1586247805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2910656023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2053799828"/>
                    </a:ext>
                  </a:extLst>
                </a:gridCol>
                <a:gridCol w="499766">
                  <a:extLst>
                    <a:ext uri="{9D8B030D-6E8A-4147-A177-3AD203B41FA5}">
                      <a16:colId xmlns:a16="http://schemas.microsoft.com/office/drawing/2014/main" val="1821910865"/>
                    </a:ext>
                  </a:extLst>
                </a:gridCol>
              </a:tblGrid>
              <a:tr h="3132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9391"/>
                  </a:ext>
                </a:extLst>
              </a:tr>
              <a:tr h="3132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01730"/>
                  </a:ext>
                </a:extLst>
              </a:tr>
              <a:tr h="3132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80807"/>
                  </a:ext>
                </a:extLst>
              </a:tr>
              <a:tr h="3132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37023"/>
                  </a:ext>
                </a:extLst>
              </a:tr>
              <a:tr h="3132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89738"/>
                  </a:ext>
                </a:extLst>
              </a:tr>
              <a:tr h="3132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45641"/>
                  </a:ext>
                </a:extLst>
              </a:tr>
              <a:tr h="3132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172505"/>
                  </a:ext>
                </a:extLst>
              </a:tr>
            </a:tbl>
          </a:graphicData>
        </a:graphic>
      </p:graphicFrame>
      <p:grpSp>
        <p:nvGrpSpPr>
          <p:cNvPr id="4" name="Group 47">
            <a:extLst>
              <a:ext uri="{FF2B5EF4-FFF2-40B4-BE49-F238E27FC236}">
                <a16:creationId xmlns:a16="http://schemas.microsoft.com/office/drawing/2014/main" id="{D62D0BF7-FA51-4B1D-9DFD-7A287F0CE2CF}"/>
              </a:ext>
            </a:extLst>
          </p:cNvPr>
          <p:cNvGrpSpPr>
            <a:grpSpLocks/>
          </p:cNvGrpSpPr>
          <p:nvPr/>
        </p:nvGrpSpPr>
        <p:grpSpPr bwMode="auto">
          <a:xfrm>
            <a:off x="3736609" y="3035576"/>
            <a:ext cx="4946853" cy="2232025"/>
            <a:chOff x="1152" y="1894"/>
            <a:chExt cx="3069" cy="1406"/>
          </a:xfr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45">
              <a:extLst>
                <a:ext uri="{FF2B5EF4-FFF2-40B4-BE49-F238E27FC236}">
                  <a16:creationId xmlns:a16="http://schemas.microsoft.com/office/drawing/2014/main" id="{D98839C1-75D6-4828-8D08-B4639862C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929"/>
              <a:ext cx="3069" cy="1371"/>
            </a:xfrm>
            <a:custGeom>
              <a:avLst/>
              <a:gdLst>
                <a:gd name="T0" fmla="*/ 0 w 3069"/>
                <a:gd name="T1" fmla="*/ 1233 h 1371"/>
                <a:gd name="T2" fmla="*/ 523 w 3069"/>
                <a:gd name="T3" fmla="*/ 889 h 1371"/>
                <a:gd name="T4" fmla="*/ 816 w 3069"/>
                <a:gd name="T5" fmla="*/ 1222 h 1371"/>
                <a:gd name="T6" fmla="*/ 1213 w 3069"/>
                <a:gd name="T7" fmla="*/ 717 h 1371"/>
                <a:gd name="T8" fmla="*/ 1557 w 3069"/>
                <a:gd name="T9" fmla="*/ 1044 h 1371"/>
                <a:gd name="T10" fmla="*/ 2063 w 3069"/>
                <a:gd name="T11" fmla="*/ 413 h 1371"/>
                <a:gd name="T12" fmla="*/ 2425 w 3069"/>
                <a:gd name="T13" fmla="*/ 717 h 1371"/>
                <a:gd name="T14" fmla="*/ 2948 w 3069"/>
                <a:gd name="T15" fmla="*/ 86 h 1371"/>
                <a:gd name="T16" fmla="*/ 2891 w 3069"/>
                <a:gd name="T17" fmla="*/ 28 h 1371"/>
                <a:gd name="T18" fmla="*/ 3069 w 3069"/>
                <a:gd name="T19" fmla="*/ 0 h 1371"/>
                <a:gd name="T20" fmla="*/ 3057 w 3069"/>
                <a:gd name="T21" fmla="*/ 200 h 1371"/>
                <a:gd name="T22" fmla="*/ 3000 w 3069"/>
                <a:gd name="T23" fmla="*/ 143 h 1371"/>
                <a:gd name="T24" fmla="*/ 2431 w 3069"/>
                <a:gd name="T25" fmla="*/ 849 h 1371"/>
                <a:gd name="T26" fmla="*/ 2080 w 3069"/>
                <a:gd name="T27" fmla="*/ 545 h 1371"/>
                <a:gd name="T28" fmla="*/ 1563 w 3069"/>
                <a:gd name="T29" fmla="*/ 1176 h 1371"/>
                <a:gd name="T30" fmla="*/ 1224 w 3069"/>
                <a:gd name="T31" fmla="*/ 860 h 1371"/>
                <a:gd name="T32" fmla="*/ 816 w 3069"/>
                <a:gd name="T33" fmla="*/ 1371 h 1371"/>
                <a:gd name="T34" fmla="*/ 500 w 3069"/>
                <a:gd name="T35" fmla="*/ 1015 h 1371"/>
                <a:gd name="T36" fmla="*/ 0 w 3069"/>
                <a:gd name="T37" fmla="*/ 1353 h 1371"/>
                <a:gd name="T38" fmla="*/ 0 w 3069"/>
                <a:gd name="T39" fmla="*/ 1233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9" h="1371">
                  <a:moveTo>
                    <a:pt x="0" y="1233"/>
                  </a:moveTo>
                  <a:lnTo>
                    <a:pt x="523" y="889"/>
                  </a:lnTo>
                  <a:lnTo>
                    <a:pt x="816" y="1222"/>
                  </a:lnTo>
                  <a:lnTo>
                    <a:pt x="1213" y="717"/>
                  </a:lnTo>
                  <a:lnTo>
                    <a:pt x="1557" y="1044"/>
                  </a:lnTo>
                  <a:lnTo>
                    <a:pt x="2063" y="413"/>
                  </a:lnTo>
                  <a:lnTo>
                    <a:pt x="2425" y="717"/>
                  </a:lnTo>
                  <a:lnTo>
                    <a:pt x="2948" y="86"/>
                  </a:lnTo>
                  <a:lnTo>
                    <a:pt x="2891" y="28"/>
                  </a:lnTo>
                  <a:lnTo>
                    <a:pt x="3069" y="0"/>
                  </a:lnTo>
                  <a:lnTo>
                    <a:pt x="3057" y="200"/>
                  </a:lnTo>
                  <a:lnTo>
                    <a:pt x="3000" y="143"/>
                  </a:lnTo>
                  <a:lnTo>
                    <a:pt x="2431" y="849"/>
                  </a:lnTo>
                  <a:lnTo>
                    <a:pt x="2080" y="545"/>
                  </a:lnTo>
                  <a:lnTo>
                    <a:pt x="1563" y="1176"/>
                  </a:lnTo>
                  <a:lnTo>
                    <a:pt x="1224" y="860"/>
                  </a:lnTo>
                  <a:lnTo>
                    <a:pt x="816" y="1371"/>
                  </a:lnTo>
                  <a:lnTo>
                    <a:pt x="500" y="1015"/>
                  </a:lnTo>
                  <a:lnTo>
                    <a:pt x="0" y="1353"/>
                  </a:lnTo>
                  <a:lnTo>
                    <a:pt x="0" y="1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1F5186D1-1644-4DAB-9073-EFE2475D3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894"/>
              <a:ext cx="3063" cy="1377"/>
            </a:xfrm>
            <a:custGeom>
              <a:avLst/>
              <a:gdLst>
                <a:gd name="T0" fmla="*/ 0 w 3063"/>
                <a:gd name="T1" fmla="*/ 1239 h 1377"/>
                <a:gd name="T2" fmla="*/ 517 w 3063"/>
                <a:gd name="T3" fmla="*/ 895 h 1377"/>
                <a:gd name="T4" fmla="*/ 810 w 3063"/>
                <a:gd name="T5" fmla="*/ 1222 h 1377"/>
                <a:gd name="T6" fmla="*/ 1212 w 3063"/>
                <a:gd name="T7" fmla="*/ 717 h 1377"/>
                <a:gd name="T8" fmla="*/ 1557 w 3063"/>
                <a:gd name="T9" fmla="*/ 1044 h 1377"/>
                <a:gd name="T10" fmla="*/ 2063 w 3063"/>
                <a:gd name="T11" fmla="*/ 419 h 1377"/>
                <a:gd name="T12" fmla="*/ 2425 w 3063"/>
                <a:gd name="T13" fmla="*/ 717 h 1377"/>
                <a:gd name="T14" fmla="*/ 2942 w 3063"/>
                <a:gd name="T15" fmla="*/ 86 h 1377"/>
                <a:gd name="T16" fmla="*/ 2885 w 3063"/>
                <a:gd name="T17" fmla="*/ 29 h 1377"/>
                <a:gd name="T18" fmla="*/ 3063 w 3063"/>
                <a:gd name="T19" fmla="*/ 0 h 1377"/>
                <a:gd name="T20" fmla="*/ 3057 w 3063"/>
                <a:gd name="T21" fmla="*/ 201 h 1377"/>
                <a:gd name="T22" fmla="*/ 3000 w 3063"/>
                <a:gd name="T23" fmla="*/ 144 h 1377"/>
                <a:gd name="T24" fmla="*/ 2425 w 3063"/>
                <a:gd name="T25" fmla="*/ 849 h 1377"/>
                <a:gd name="T26" fmla="*/ 2074 w 3063"/>
                <a:gd name="T27" fmla="*/ 545 h 1377"/>
                <a:gd name="T28" fmla="*/ 1557 w 3063"/>
                <a:gd name="T29" fmla="*/ 1182 h 1377"/>
                <a:gd name="T30" fmla="*/ 1224 w 3063"/>
                <a:gd name="T31" fmla="*/ 866 h 1377"/>
                <a:gd name="T32" fmla="*/ 810 w 3063"/>
                <a:gd name="T33" fmla="*/ 1377 h 1377"/>
                <a:gd name="T34" fmla="*/ 494 w 3063"/>
                <a:gd name="T35" fmla="*/ 1016 h 1377"/>
                <a:gd name="T36" fmla="*/ 0 w 3063"/>
                <a:gd name="T37" fmla="*/ 1354 h 1377"/>
                <a:gd name="T38" fmla="*/ 0 w 3063"/>
                <a:gd name="T39" fmla="*/ 1239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3" h="1377">
                  <a:moveTo>
                    <a:pt x="0" y="1239"/>
                  </a:moveTo>
                  <a:lnTo>
                    <a:pt x="517" y="895"/>
                  </a:lnTo>
                  <a:lnTo>
                    <a:pt x="810" y="1222"/>
                  </a:lnTo>
                  <a:lnTo>
                    <a:pt x="1212" y="717"/>
                  </a:lnTo>
                  <a:lnTo>
                    <a:pt x="1557" y="1044"/>
                  </a:lnTo>
                  <a:lnTo>
                    <a:pt x="2063" y="419"/>
                  </a:lnTo>
                  <a:lnTo>
                    <a:pt x="2425" y="717"/>
                  </a:lnTo>
                  <a:lnTo>
                    <a:pt x="2942" y="86"/>
                  </a:lnTo>
                  <a:lnTo>
                    <a:pt x="2885" y="29"/>
                  </a:lnTo>
                  <a:lnTo>
                    <a:pt x="3063" y="0"/>
                  </a:lnTo>
                  <a:lnTo>
                    <a:pt x="3057" y="201"/>
                  </a:lnTo>
                  <a:lnTo>
                    <a:pt x="3000" y="144"/>
                  </a:lnTo>
                  <a:lnTo>
                    <a:pt x="2425" y="849"/>
                  </a:lnTo>
                  <a:lnTo>
                    <a:pt x="2074" y="545"/>
                  </a:lnTo>
                  <a:lnTo>
                    <a:pt x="1557" y="1182"/>
                  </a:lnTo>
                  <a:lnTo>
                    <a:pt x="1224" y="866"/>
                  </a:lnTo>
                  <a:lnTo>
                    <a:pt x="810" y="1377"/>
                  </a:lnTo>
                  <a:lnTo>
                    <a:pt x="494" y="1016"/>
                  </a:lnTo>
                  <a:lnTo>
                    <a:pt x="0" y="1354"/>
                  </a:ln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 Box 49">
            <a:extLst>
              <a:ext uri="{FF2B5EF4-FFF2-40B4-BE49-F238E27FC236}">
                <a16:creationId xmlns:a16="http://schemas.microsoft.com/office/drawing/2014/main" id="{F22D1FB3-6468-42C4-B43D-0E3FC59E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269" y="3011689"/>
            <a:ext cx="1404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600" i="1" dirty="0">
                <a:solidFill>
                  <a:srgbClr val="000000"/>
                </a:solidFill>
                <a:latin typeface="Arial" panose="020B0604020202020204" pitchFamily="34" charset="0"/>
              </a:rPr>
              <a:t>Opportunities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8C299109-2F8E-49C3-8E33-DD3B8BEE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546" y="5264789"/>
            <a:ext cx="8803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600" i="1" dirty="0">
                <a:solidFill>
                  <a:srgbClr val="000000"/>
                </a:solidFill>
                <a:latin typeface="Arial" panose="020B0604020202020204" pitchFamily="34" charset="0"/>
              </a:rPr>
              <a:t>Threats</a:t>
            </a:r>
          </a:p>
        </p:txBody>
      </p:sp>
      <p:grpSp>
        <p:nvGrpSpPr>
          <p:cNvPr id="11" name="Group 47">
            <a:extLst>
              <a:ext uri="{FF2B5EF4-FFF2-40B4-BE49-F238E27FC236}">
                <a16:creationId xmlns:a16="http://schemas.microsoft.com/office/drawing/2014/main" id="{B86D568C-3409-4ADA-B73E-39873D6951B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736609" y="3132150"/>
            <a:ext cx="4946853" cy="2232025"/>
            <a:chOff x="1152" y="1894"/>
            <a:chExt cx="3069" cy="1406"/>
          </a:xfr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42540EEC-9804-4E0F-AF0C-85F76E7F7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929"/>
              <a:ext cx="3069" cy="1371"/>
            </a:xfrm>
            <a:custGeom>
              <a:avLst/>
              <a:gdLst>
                <a:gd name="T0" fmla="*/ 0 w 3069"/>
                <a:gd name="T1" fmla="*/ 1233 h 1371"/>
                <a:gd name="T2" fmla="*/ 523 w 3069"/>
                <a:gd name="T3" fmla="*/ 889 h 1371"/>
                <a:gd name="T4" fmla="*/ 816 w 3069"/>
                <a:gd name="T5" fmla="*/ 1222 h 1371"/>
                <a:gd name="T6" fmla="*/ 1213 w 3069"/>
                <a:gd name="T7" fmla="*/ 717 h 1371"/>
                <a:gd name="T8" fmla="*/ 1557 w 3069"/>
                <a:gd name="T9" fmla="*/ 1044 h 1371"/>
                <a:gd name="T10" fmla="*/ 2063 w 3069"/>
                <a:gd name="T11" fmla="*/ 413 h 1371"/>
                <a:gd name="T12" fmla="*/ 2425 w 3069"/>
                <a:gd name="T13" fmla="*/ 717 h 1371"/>
                <a:gd name="T14" fmla="*/ 2948 w 3069"/>
                <a:gd name="T15" fmla="*/ 86 h 1371"/>
                <a:gd name="T16" fmla="*/ 2891 w 3069"/>
                <a:gd name="T17" fmla="*/ 28 h 1371"/>
                <a:gd name="T18" fmla="*/ 3069 w 3069"/>
                <a:gd name="T19" fmla="*/ 0 h 1371"/>
                <a:gd name="T20" fmla="*/ 3057 w 3069"/>
                <a:gd name="T21" fmla="*/ 200 h 1371"/>
                <a:gd name="T22" fmla="*/ 3000 w 3069"/>
                <a:gd name="T23" fmla="*/ 143 h 1371"/>
                <a:gd name="T24" fmla="*/ 2431 w 3069"/>
                <a:gd name="T25" fmla="*/ 849 h 1371"/>
                <a:gd name="T26" fmla="*/ 2080 w 3069"/>
                <a:gd name="T27" fmla="*/ 545 h 1371"/>
                <a:gd name="T28" fmla="*/ 1563 w 3069"/>
                <a:gd name="T29" fmla="*/ 1176 h 1371"/>
                <a:gd name="T30" fmla="*/ 1224 w 3069"/>
                <a:gd name="T31" fmla="*/ 860 h 1371"/>
                <a:gd name="T32" fmla="*/ 816 w 3069"/>
                <a:gd name="T33" fmla="*/ 1371 h 1371"/>
                <a:gd name="T34" fmla="*/ 500 w 3069"/>
                <a:gd name="T35" fmla="*/ 1015 h 1371"/>
                <a:gd name="T36" fmla="*/ 0 w 3069"/>
                <a:gd name="T37" fmla="*/ 1353 h 1371"/>
                <a:gd name="T38" fmla="*/ 0 w 3069"/>
                <a:gd name="T39" fmla="*/ 1233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9" h="1371">
                  <a:moveTo>
                    <a:pt x="0" y="1233"/>
                  </a:moveTo>
                  <a:lnTo>
                    <a:pt x="523" y="889"/>
                  </a:lnTo>
                  <a:lnTo>
                    <a:pt x="816" y="1222"/>
                  </a:lnTo>
                  <a:lnTo>
                    <a:pt x="1213" y="717"/>
                  </a:lnTo>
                  <a:lnTo>
                    <a:pt x="1557" y="1044"/>
                  </a:lnTo>
                  <a:lnTo>
                    <a:pt x="2063" y="413"/>
                  </a:lnTo>
                  <a:lnTo>
                    <a:pt x="2425" y="717"/>
                  </a:lnTo>
                  <a:lnTo>
                    <a:pt x="2948" y="86"/>
                  </a:lnTo>
                  <a:lnTo>
                    <a:pt x="2891" y="28"/>
                  </a:lnTo>
                  <a:lnTo>
                    <a:pt x="3069" y="0"/>
                  </a:lnTo>
                  <a:lnTo>
                    <a:pt x="3057" y="200"/>
                  </a:lnTo>
                  <a:lnTo>
                    <a:pt x="3000" y="143"/>
                  </a:lnTo>
                  <a:lnTo>
                    <a:pt x="2431" y="849"/>
                  </a:lnTo>
                  <a:lnTo>
                    <a:pt x="2080" y="545"/>
                  </a:lnTo>
                  <a:lnTo>
                    <a:pt x="1563" y="1176"/>
                  </a:lnTo>
                  <a:lnTo>
                    <a:pt x="1224" y="860"/>
                  </a:lnTo>
                  <a:lnTo>
                    <a:pt x="816" y="1371"/>
                  </a:lnTo>
                  <a:lnTo>
                    <a:pt x="500" y="1015"/>
                  </a:lnTo>
                  <a:lnTo>
                    <a:pt x="0" y="1353"/>
                  </a:lnTo>
                  <a:lnTo>
                    <a:pt x="0" y="1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0E29BCD6-C335-4E40-90B0-A3EDA611B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894"/>
              <a:ext cx="3063" cy="1377"/>
            </a:xfrm>
            <a:custGeom>
              <a:avLst/>
              <a:gdLst>
                <a:gd name="T0" fmla="*/ 0 w 3063"/>
                <a:gd name="T1" fmla="*/ 1239 h 1377"/>
                <a:gd name="T2" fmla="*/ 517 w 3063"/>
                <a:gd name="T3" fmla="*/ 895 h 1377"/>
                <a:gd name="T4" fmla="*/ 810 w 3063"/>
                <a:gd name="T5" fmla="*/ 1222 h 1377"/>
                <a:gd name="T6" fmla="*/ 1212 w 3063"/>
                <a:gd name="T7" fmla="*/ 717 h 1377"/>
                <a:gd name="T8" fmla="*/ 1557 w 3063"/>
                <a:gd name="T9" fmla="*/ 1044 h 1377"/>
                <a:gd name="T10" fmla="*/ 2063 w 3063"/>
                <a:gd name="T11" fmla="*/ 419 h 1377"/>
                <a:gd name="T12" fmla="*/ 2425 w 3063"/>
                <a:gd name="T13" fmla="*/ 717 h 1377"/>
                <a:gd name="T14" fmla="*/ 2942 w 3063"/>
                <a:gd name="T15" fmla="*/ 86 h 1377"/>
                <a:gd name="T16" fmla="*/ 2885 w 3063"/>
                <a:gd name="T17" fmla="*/ 29 h 1377"/>
                <a:gd name="T18" fmla="*/ 3063 w 3063"/>
                <a:gd name="T19" fmla="*/ 0 h 1377"/>
                <a:gd name="T20" fmla="*/ 3057 w 3063"/>
                <a:gd name="T21" fmla="*/ 201 h 1377"/>
                <a:gd name="T22" fmla="*/ 3000 w 3063"/>
                <a:gd name="T23" fmla="*/ 144 h 1377"/>
                <a:gd name="T24" fmla="*/ 2425 w 3063"/>
                <a:gd name="T25" fmla="*/ 849 h 1377"/>
                <a:gd name="T26" fmla="*/ 2074 w 3063"/>
                <a:gd name="T27" fmla="*/ 545 h 1377"/>
                <a:gd name="T28" fmla="*/ 1557 w 3063"/>
                <a:gd name="T29" fmla="*/ 1182 h 1377"/>
                <a:gd name="T30" fmla="*/ 1224 w 3063"/>
                <a:gd name="T31" fmla="*/ 866 h 1377"/>
                <a:gd name="T32" fmla="*/ 810 w 3063"/>
                <a:gd name="T33" fmla="*/ 1377 h 1377"/>
                <a:gd name="T34" fmla="*/ 494 w 3063"/>
                <a:gd name="T35" fmla="*/ 1016 h 1377"/>
                <a:gd name="T36" fmla="*/ 0 w 3063"/>
                <a:gd name="T37" fmla="*/ 1354 h 1377"/>
                <a:gd name="T38" fmla="*/ 0 w 3063"/>
                <a:gd name="T39" fmla="*/ 1239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63" h="1377">
                  <a:moveTo>
                    <a:pt x="0" y="1239"/>
                  </a:moveTo>
                  <a:lnTo>
                    <a:pt x="517" y="895"/>
                  </a:lnTo>
                  <a:lnTo>
                    <a:pt x="810" y="1222"/>
                  </a:lnTo>
                  <a:lnTo>
                    <a:pt x="1212" y="717"/>
                  </a:lnTo>
                  <a:lnTo>
                    <a:pt x="1557" y="1044"/>
                  </a:lnTo>
                  <a:lnTo>
                    <a:pt x="2063" y="419"/>
                  </a:lnTo>
                  <a:lnTo>
                    <a:pt x="2425" y="717"/>
                  </a:lnTo>
                  <a:lnTo>
                    <a:pt x="2942" y="86"/>
                  </a:lnTo>
                  <a:lnTo>
                    <a:pt x="2885" y="29"/>
                  </a:lnTo>
                  <a:lnTo>
                    <a:pt x="3063" y="0"/>
                  </a:lnTo>
                  <a:lnTo>
                    <a:pt x="3057" y="201"/>
                  </a:lnTo>
                  <a:lnTo>
                    <a:pt x="3000" y="144"/>
                  </a:lnTo>
                  <a:lnTo>
                    <a:pt x="2425" y="849"/>
                  </a:lnTo>
                  <a:lnTo>
                    <a:pt x="2074" y="545"/>
                  </a:lnTo>
                  <a:lnTo>
                    <a:pt x="1557" y="1182"/>
                  </a:lnTo>
                  <a:lnTo>
                    <a:pt x="1224" y="866"/>
                  </a:lnTo>
                  <a:lnTo>
                    <a:pt x="810" y="1377"/>
                  </a:lnTo>
                  <a:lnTo>
                    <a:pt x="494" y="1016"/>
                  </a:lnTo>
                  <a:lnTo>
                    <a:pt x="0" y="1354"/>
                  </a:lnTo>
                  <a:lnTo>
                    <a:pt x="0" y="1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A8EE0D-F51D-50C2-6968-9A2542F9F6A4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13.1</a:t>
            </a:r>
          </a:p>
        </p:txBody>
      </p:sp>
    </p:spTree>
    <p:extLst>
      <p:ext uri="{BB962C8B-B14F-4D97-AF65-F5344CB8AC3E}">
        <p14:creationId xmlns:p14="http://schemas.microsoft.com/office/powerpoint/2010/main" val="380443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852937"/>
            <a:ext cx="2592288" cy="3273227"/>
          </a:xfrm>
        </p:spPr>
        <p:txBody>
          <a:bodyPr/>
          <a:lstStyle/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Goals and framework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Plans/estimates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19536" y="1340768"/>
            <a:ext cx="2448272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19536" y="1412776"/>
            <a:ext cx="0" cy="4464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43872" y="2852936"/>
            <a:ext cx="25922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 and regulations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1864" y="1340768"/>
            <a:ext cx="2448272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71864" y="1412776"/>
            <a:ext cx="0" cy="4464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968208" y="2852015"/>
            <a:ext cx="2592288" cy="3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Bankruptcy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(Covid-19)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disaster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Sabotage</a:t>
            </a:r>
          </a:p>
          <a:p>
            <a:pPr marL="265113" indent="-265113">
              <a:spcBef>
                <a:spcPts val="600"/>
              </a:spcBef>
            </a:pP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events/</a:t>
            </a:r>
            <a:b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96201" y="1339846"/>
            <a:ext cx="2448271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96200" y="1411854"/>
            <a:ext cx="0" cy="4464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83800" y="6511105"/>
            <a:ext cx="59046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7149" y="6105769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More difficult to handle and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5D1A1-AFAB-3FCE-9E4E-7E952E8C3501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13.2</a:t>
            </a:r>
          </a:p>
        </p:txBody>
      </p:sp>
    </p:spTree>
    <p:extLst>
      <p:ext uri="{BB962C8B-B14F-4D97-AF65-F5344CB8AC3E}">
        <p14:creationId xmlns:p14="http://schemas.microsoft.com/office/powerpoint/2010/main" val="24142564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A56E0F-E94F-4BE5-B613-18C395EEA26F}"/>
              </a:ext>
            </a:extLst>
          </p:cNvPr>
          <p:cNvSpPr/>
          <p:nvPr/>
        </p:nvSpPr>
        <p:spPr>
          <a:xfrm>
            <a:off x="4041515" y="3000717"/>
            <a:ext cx="5240957" cy="2424223"/>
          </a:xfrm>
          <a:custGeom>
            <a:avLst/>
            <a:gdLst>
              <a:gd name="connsiteX0" fmla="*/ 0 w 5853224"/>
              <a:gd name="connsiteY0" fmla="*/ 2424223 h 2424223"/>
              <a:gd name="connsiteX1" fmla="*/ 366824 w 5853224"/>
              <a:gd name="connsiteY1" fmla="*/ 2408274 h 2424223"/>
              <a:gd name="connsiteX2" fmla="*/ 760228 w 5853224"/>
              <a:gd name="connsiteY2" fmla="*/ 2371060 h 2424223"/>
              <a:gd name="connsiteX3" fmla="*/ 1206796 w 5853224"/>
              <a:gd name="connsiteY3" fmla="*/ 2286000 h 2424223"/>
              <a:gd name="connsiteX4" fmla="*/ 1626782 w 5853224"/>
              <a:gd name="connsiteY4" fmla="*/ 2179674 h 2424223"/>
              <a:gd name="connsiteX5" fmla="*/ 1956391 w 5853224"/>
              <a:gd name="connsiteY5" fmla="*/ 2062716 h 2424223"/>
              <a:gd name="connsiteX6" fmla="*/ 2429540 w 5853224"/>
              <a:gd name="connsiteY6" fmla="*/ 1850065 h 2424223"/>
              <a:gd name="connsiteX7" fmla="*/ 2865475 w 5853224"/>
              <a:gd name="connsiteY7" fmla="*/ 1584251 h 2424223"/>
              <a:gd name="connsiteX8" fmla="*/ 3487479 w 5853224"/>
              <a:gd name="connsiteY8" fmla="*/ 1100470 h 2424223"/>
              <a:gd name="connsiteX9" fmla="*/ 3795824 w 5853224"/>
              <a:gd name="connsiteY9" fmla="*/ 855921 h 2424223"/>
              <a:gd name="connsiteX10" fmla="*/ 4253024 w 5853224"/>
              <a:gd name="connsiteY10" fmla="*/ 536944 h 2424223"/>
              <a:gd name="connsiteX11" fmla="*/ 4625163 w 5853224"/>
              <a:gd name="connsiteY11" fmla="*/ 361507 h 2424223"/>
              <a:gd name="connsiteX12" fmla="*/ 5007935 w 5853224"/>
              <a:gd name="connsiteY12" fmla="*/ 186070 h 2424223"/>
              <a:gd name="connsiteX13" fmla="*/ 5427921 w 5853224"/>
              <a:gd name="connsiteY13" fmla="*/ 74428 h 2424223"/>
              <a:gd name="connsiteX14" fmla="*/ 5853224 w 5853224"/>
              <a:gd name="connsiteY14" fmla="*/ 0 h 2424223"/>
              <a:gd name="connsiteX15" fmla="*/ 5853224 w 5853224"/>
              <a:gd name="connsiteY15" fmla="*/ 0 h 2424223"/>
              <a:gd name="connsiteX0" fmla="*/ 0 w 5853224"/>
              <a:gd name="connsiteY0" fmla="*/ 2424223 h 2424223"/>
              <a:gd name="connsiteX1" fmla="*/ 366824 w 5853224"/>
              <a:gd name="connsiteY1" fmla="*/ 2408274 h 2424223"/>
              <a:gd name="connsiteX2" fmla="*/ 760228 w 5853224"/>
              <a:gd name="connsiteY2" fmla="*/ 2371060 h 2424223"/>
              <a:gd name="connsiteX3" fmla="*/ 1206796 w 5853224"/>
              <a:gd name="connsiteY3" fmla="*/ 2286000 h 2424223"/>
              <a:gd name="connsiteX4" fmla="*/ 1626782 w 5853224"/>
              <a:gd name="connsiteY4" fmla="*/ 2179674 h 2424223"/>
              <a:gd name="connsiteX5" fmla="*/ 1956391 w 5853224"/>
              <a:gd name="connsiteY5" fmla="*/ 2062716 h 2424223"/>
              <a:gd name="connsiteX6" fmla="*/ 2429540 w 5853224"/>
              <a:gd name="connsiteY6" fmla="*/ 1850065 h 2424223"/>
              <a:gd name="connsiteX7" fmla="*/ 2865475 w 5853224"/>
              <a:gd name="connsiteY7" fmla="*/ 1584251 h 2424223"/>
              <a:gd name="connsiteX8" fmla="*/ 3487479 w 5853224"/>
              <a:gd name="connsiteY8" fmla="*/ 1100470 h 2424223"/>
              <a:gd name="connsiteX9" fmla="*/ 3795824 w 5853224"/>
              <a:gd name="connsiteY9" fmla="*/ 855921 h 2424223"/>
              <a:gd name="connsiteX10" fmla="*/ 4253024 w 5853224"/>
              <a:gd name="connsiteY10" fmla="*/ 536944 h 2424223"/>
              <a:gd name="connsiteX11" fmla="*/ 4625163 w 5853224"/>
              <a:gd name="connsiteY11" fmla="*/ 350875 h 2424223"/>
              <a:gd name="connsiteX12" fmla="*/ 5007935 w 5853224"/>
              <a:gd name="connsiteY12" fmla="*/ 186070 h 2424223"/>
              <a:gd name="connsiteX13" fmla="*/ 5427921 w 5853224"/>
              <a:gd name="connsiteY13" fmla="*/ 74428 h 2424223"/>
              <a:gd name="connsiteX14" fmla="*/ 5853224 w 5853224"/>
              <a:gd name="connsiteY14" fmla="*/ 0 h 2424223"/>
              <a:gd name="connsiteX15" fmla="*/ 5853224 w 5853224"/>
              <a:gd name="connsiteY15" fmla="*/ 0 h 2424223"/>
              <a:gd name="connsiteX0" fmla="*/ 0 w 5853224"/>
              <a:gd name="connsiteY0" fmla="*/ 2424223 h 2424223"/>
              <a:gd name="connsiteX1" fmla="*/ 366824 w 5853224"/>
              <a:gd name="connsiteY1" fmla="*/ 2408274 h 2424223"/>
              <a:gd name="connsiteX2" fmla="*/ 760228 w 5853224"/>
              <a:gd name="connsiteY2" fmla="*/ 2371060 h 2424223"/>
              <a:gd name="connsiteX3" fmla="*/ 1206796 w 5853224"/>
              <a:gd name="connsiteY3" fmla="*/ 2286000 h 2424223"/>
              <a:gd name="connsiteX4" fmla="*/ 1626782 w 5853224"/>
              <a:gd name="connsiteY4" fmla="*/ 2179674 h 2424223"/>
              <a:gd name="connsiteX5" fmla="*/ 1956391 w 5853224"/>
              <a:gd name="connsiteY5" fmla="*/ 2062716 h 2424223"/>
              <a:gd name="connsiteX6" fmla="*/ 2429540 w 5853224"/>
              <a:gd name="connsiteY6" fmla="*/ 1850065 h 2424223"/>
              <a:gd name="connsiteX7" fmla="*/ 2865475 w 5853224"/>
              <a:gd name="connsiteY7" fmla="*/ 1584251 h 2424223"/>
              <a:gd name="connsiteX8" fmla="*/ 3487479 w 5853224"/>
              <a:gd name="connsiteY8" fmla="*/ 1100470 h 2424223"/>
              <a:gd name="connsiteX9" fmla="*/ 3795824 w 5853224"/>
              <a:gd name="connsiteY9" fmla="*/ 855921 h 2424223"/>
              <a:gd name="connsiteX10" fmla="*/ 4253024 w 5853224"/>
              <a:gd name="connsiteY10" fmla="*/ 536944 h 2424223"/>
              <a:gd name="connsiteX11" fmla="*/ 4617543 w 5853224"/>
              <a:gd name="connsiteY11" fmla="*/ 347065 h 2424223"/>
              <a:gd name="connsiteX12" fmla="*/ 5007935 w 5853224"/>
              <a:gd name="connsiteY12" fmla="*/ 186070 h 2424223"/>
              <a:gd name="connsiteX13" fmla="*/ 5427921 w 5853224"/>
              <a:gd name="connsiteY13" fmla="*/ 74428 h 2424223"/>
              <a:gd name="connsiteX14" fmla="*/ 5853224 w 5853224"/>
              <a:gd name="connsiteY14" fmla="*/ 0 h 2424223"/>
              <a:gd name="connsiteX15" fmla="*/ 5853224 w 5853224"/>
              <a:gd name="connsiteY15" fmla="*/ 0 h 24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3224" h="2424223">
                <a:moveTo>
                  <a:pt x="0" y="2424223"/>
                </a:moveTo>
                <a:cubicBezTo>
                  <a:pt x="120059" y="2420678"/>
                  <a:pt x="240119" y="2417134"/>
                  <a:pt x="366824" y="2408274"/>
                </a:cubicBezTo>
                <a:cubicBezTo>
                  <a:pt x="493529" y="2399413"/>
                  <a:pt x="620233" y="2391439"/>
                  <a:pt x="760228" y="2371060"/>
                </a:cubicBezTo>
                <a:cubicBezTo>
                  <a:pt x="900223" y="2350681"/>
                  <a:pt x="1062370" y="2317898"/>
                  <a:pt x="1206796" y="2286000"/>
                </a:cubicBezTo>
                <a:cubicBezTo>
                  <a:pt x="1351222" y="2254102"/>
                  <a:pt x="1501850" y="2216888"/>
                  <a:pt x="1626782" y="2179674"/>
                </a:cubicBezTo>
                <a:cubicBezTo>
                  <a:pt x="1751714" y="2142460"/>
                  <a:pt x="1822598" y="2117651"/>
                  <a:pt x="1956391" y="2062716"/>
                </a:cubicBezTo>
                <a:cubicBezTo>
                  <a:pt x="2090184" y="2007781"/>
                  <a:pt x="2278026" y="1929809"/>
                  <a:pt x="2429540" y="1850065"/>
                </a:cubicBezTo>
                <a:cubicBezTo>
                  <a:pt x="2581054" y="1770321"/>
                  <a:pt x="2689152" y="1709183"/>
                  <a:pt x="2865475" y="1584251"/>
                </a:cubicBezTo>
                <a:cubicBezTo>
                  <a:pt x="3041798" y="1459319"/>
                  <a:pt x="3332421" y="1221858"/>
                  <a:pt x="3487479" y="1100470"/>
                </a:cubicBezTo>
                <a:cubicBezTo>
                  <a:pt x="3642537" y="979082"/>
                  <a:pt x="3668233" y="949842"/>
                  <a:pt x="3795824" y="855921"/>
                </a:cubicBezTo>
                <a:cubicBezTo>
                  <a:pt x="3923415" y="762000"/>
                  <a:pt x="4116071" y="621753"/>
                  <a:pt x="4253024" y="536944"/>
                </a:cubicBezTo>
                <a:cubicBezTo>
                  <a:pt x="4389977" y="452135"/>
                  <a:pt x="4617543" y="347065"/>
                  <a:pt x="4617543" y="347065"/>
                </a:cubicBezTo>
                <a:cubicBezTo>
                  <a:pt x="4743361" y="288586"/>
                  <a:pt x="4872872" y="231509"/>
                  <a:pt x="5007935" y="186070"/>
                </a:cubicBezTo>
                <a:cubicBezTo>
                  <a:pt x="5142998" y="140631"/>
                  <a:pt x="5287040" y="105440"/>
                  <a:pt x="5427921" y="74428"/>
                </a:cubicBezTo>
                <a:cubicBezTo>
                  <a:pt x="5568802" y="43416"/>
                  <a:pt x="5853224" y="0"/>
                  <a:pt x="5853224" y="0"/>
                </a:cubicBezTo>
                <a:lnTo>
                  <a:pt x="5853224" y="0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95C678-E8A6-4EA6-AA65-E02A32B6BA6A}"/>
              </a:ext>
            </a:extLst>
          </p:cNvPr>
          <p:cNvSpPr/>
          <p:nvPr/>
        </p:nvSpPr>
        <p:spPr>
          <a:xfrm>
            <a:off x="4014934" y="3069828"/>
            <a:ext cx="5267539" cy="2275367"/>
          </a:xfrm>
          <a:custGeom>
            <a:avLst/>
            <a:gdLst>
              <a:gd name="connsiteX0" fmla="*/ 0 w 5901070"/>
              <a:gd name="connsiteY0" fmla="*/ 0 h 2275367"/>
              <a:gd name="connsiteX1" fmla="*/ 462516 w 5901070"/>
              <a:gd name="connsiteY1" fmla="*/ 10632 h 2275367"/>
              <a:gd name="connsiteX2" fmla="*/ 1026042 w 5901070"/>
              <a:gd name="connsiteY2" fmla="*/ 47846 h 2275367"/>
              <a:gd name="connsiteX3" fmla="*/ 1568302 w 5901070"/>
              <a:gd name="connsiteY3" fmla="*/ 127590 h 2275367"/>
              <a:gd name="connsiteX4" fmla="*/ 2089298 w 5901070"/>
              <a:gd name="connsiteY4" fmla="*/ 217967 h 2275367"/>
              <a:gd name="connsiteX5" fmla="*/ 2583711 w 5901070"/>
              <a:gd name="connsiteY5" fmla="*/ 345558 h 2275367"/>
              <a:gd name="connsiteX6" fmla="*/ 3189767 w 5901070"/>
              <a:gd name="connsiteY6" fmla="*/ 531628 h 2275367"/>
              <a:gd name="connsiteX7" fmla="*/ 3631018 w 5901070"/>
              <a:gd name="connsiteY7" fmla="*/ 717697 h 2275367"/>
              <a:gd name="connsiteX8" fmla="*/ 4040372 w 5901070"/>
              <a:gd name="connsiteY8" fmla="*/ 914400 h 2275367"/>
              <a:gd name="connsiteX9" fmla="*/ 4433777 w 5901070"/>
              <a:gd name="connsiteY9" fmla="*/ 1127051 h 2275367"/>
              <a:gd name="connsiteX10" fmla="*/ 4811232 w 5901070"/>
              <a:gd name="connsiteY10" fmla="*/ 1360967 h 2275367"/>
              <a:gd name="connsiteX11" fmla="*/ 5305646 w 5901070"/>
              <a:gd name="connsiteY11" fmla="*/ 1717158 h 2275367"/>
              <a:gd name="connsiteX12" fmla="*/ 5645888 w 5901070"/>
              <a:gd name="connsiteY12" fmla="*/ 1998921 h 2275367"/>
              <a:gd name="connsiteX13" fmla="*/ 5901070 w 5901070"/>
              <a:gd name="connsiteY13" fmla="*/ 2275367 h 22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1070" h="2275367">
                <a:moveTo>
                  <a:pt x="0" y="0"/>
                </a:moveTo>
                <a:cubicBezTo>
                  <a:pt x="145754" y="1329"/>
                  <a:pt x="291509" y="2658"/>
                  <a:pt x="462516" y="10632"/>
                </a:cubicBezTo>
                <a:cubicBezTo>
                  <a:pt x="633523" y="18606"/>
                  <a:pt x="841744" y="28353"/>
                  <a:pt x="1026042" y="47846"/>
                </a:cubicBezTo>
                <a:cubicBezTo>
                  <a:pt x="1210340" y="67339"/>
                  <a:pt x="1391093" y="99237"/>
                  <a:pt x="1568302" y="127590"/>
                </a:cubicBezTo>
                <a:cubicBezTo>
                  <a:pt x="1745511" y="155943"/>
                  <a:pt x="1920063" y="181639"/>
                  <a:pt x="2089298" y="217967"/>
                </a:cubicBezTo>
                <a:cubicBezTo>
                  <a:pt x="2258533" y="254295"/>
                  <a:pt x="2400299" y="293281"/>
                  <a:pt x="2583711" y="345558"/>
                </a:cubicBezTo>
                <a:cubicBezTo>
                  <a:pt x="2767123" y="397835"/>
                  <a:pt x="3015216" y="469605"/>
                  <a:pt x="3189767" y="531628"/>
                </a:cubicBezTo>
                <a:cubicBezTo>
                  <a:pt x="3364318" y="593651"/>
                  <a:pt x="3489251" y="653902"/>
                  <a:pt x="3631018" y="717697"/>
                </a:cubicBezTo>
                <a:cubicBezTo>
                  <a:pt x="3772785" y="781492"/>
                  <a:pt x="3906579" y="846174"/>
                  <a:pt x="4040372" y="914400"/>
                </a:cubicBezTo>
                <a:cubicBezTo>
                  <a:pt x="4174165" y="982626"/>
                  <a:pt x="4305300" y="1052623"/>
                  <a:pt x="4433777" y="1127051"/>
                </a:cubicBezTo>
                <a:cubicBezTo>
                  <a:pt x="4562254" y="1201479"/>
                  <a:pt x="4665921" y="1262616"/>
                  <a:pt x="4811232" y="1360967"/>
                </a:cubicBezTo>
                <a:cubicBezTo>
                  <a:pt x="4956543" y="1459318"/>
                  <a:pt x="5166537" y="1610832"/>
                  <a:pt x="5305646" y="1717158"/>
                </a:cubicBezTo>
                <a:cubicBezTo>
                  <a:pt x="5444755" y="1823484"/>
                  <a:pt x="5546651" y="1905886"/>
                  <a:pt x="5645888" y="1998921"/>
                </a:cubicBezTo>
                <a:cubicBezTo>
                  <a:pt x="5745125" y="2091956"/>
                  <a:pt x="5823097" y="2183661"/>
                  <a:pt x="5901070" y="2275367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096307-6BE7-4059-A32D-D940D5820EE3}"/>
              </a:ext>
            </a:extLst>
          </p:cNvPr>
          <p:cNvCxnSpPr/>
          <p:nvPr/>
        </p:nvCxnSpPr>
        <p:spPr>
          <a:xfrm flipH="1" flipV="1">
            <a:off x="4004301" y="2437191"/>
            <a:ext cx="37214" cy="309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CEDBB-5949-4E6F-B1A6-8857E0FAC5AC}"/>
              </a:ext>
            </a:extLst>
          </p:cNvPr>
          <p:cNvCxnSpPr>
            <a:cxnSpLocks/>
          </p:cNvCxnSpPr>
          <p:nvPr/>
        </p:nvCxnSpPr>
        <p:spPr>
          <a:xfrm flipV="1">
            <a:off x="4041515" y="5494051"/>
            <a:ext cx="5572731" cy="3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B4329B-F397-4B56-ACA1-ABAF0C5AE643}"/>
              </a:ext>
            </a:extLst>
          </p:cNvPr>
          <p:cNvSpPr txBox="1"/>
          <p:nvPr/>
        </p:nvSpPr>
        <p:spPr>
          <a:xfrm>
            <a:off x="3479798" y="238934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EF3E3D-3AAB-4DEE-BA96-893ACDA4263D}"/>
              </a:ext>
            </a:extLst>
          </p:cNvPr>
          <p:cNvSpPr txBox="1"/>
          <p:nvPr/>
        </p:nvSpPr>
        <p:spPr>
          <a:xfrm>
            <a:off x="3501063" y="5221432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nb-NO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52829A-945B-40A4-A56C-132F1391A7BF}"/>
              </a:ext>
            </a:extLst>
          </p:cNvPr>
          <p:cNvSpPr txBox="1"/>
          <p:nvPr/>
        </p:nvSpPr>
        <p:spPr>
          <a:xfrm>
            <a:off x="9412510" y="5531265"/>
            <a:ext cx="52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19008-FC1F-4D11-A03B-E94288B8C89E}"/>
              </a:ext>
            </a:extLst>
          </p:cNvPr>
          <p:cNvSpPr txBox="1"/>
          <p:nvPr/>
        </p:nvSpPr>
        <p:spPr>
          <a:xfrm>
            <a:off x="4068489" y="5517090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50D5A-33F5-4FBC-BEE6-2D37EF937448}"/>
              </a:ext>
            </a:extLst>
          </p:cNvPr>
          <p:cNvSpPr txBox="1"/>
          <p:nvPr/>
        </p:nvSpPr>
        <p:spPr>
          <a:xfrm>
            <a:off x="4954485" y="551891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B0EED-19D1-4BAD-AD45-3B557377AC3A}"/>
              </a:ext>
            </a:extLst>
          </p:cNvPr>
          <p:cNvSpPr txBox="1"/>
          <p:nvPr/>
        </p:nvSpPr>
        <p:spPr>
          <a:xfrm>
            <a:off x="6733207" y="5534357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6F3506-FF27-4E48-8C9C-345D80791C46}"/>
              </a:ext>
            </a:extLst>
          </p:cNvPr>
          <p:cNvSpPr txBox="1"/>
          <p:nvPr/>
        </p:nvSpPr>
        <p:spPr>
          <a:xfrm>
            <a:off x="8401218" y="5494051"/>
            <a:ext cx="97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Termination</a:t>
            </a: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4954E2-1EAE-44F8-992F-4B8D14BD3A32}"/>
              </a:ext>
            </a:extLst>
          </p:cNvPr>
          <p:cNvSpPr txBox="1"/>
          <p:nvPr/>
        </p:nvSpPr>
        <p:spPr>
          <a:xfrm>
            <a:off x="4074693" y="3318578"/>
            <a:ext cx="16979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300" dirty="0">
                <a:latin typeface="Arial" panose="020B0604020202020204" pitchFamily="34" charset="0"/>
                <a:cs typeface="Arial" panose="020B0604020202020204" pitchFamily="34" charset="0"/>
              </a:rPr>
              <a:t>Risk and </a:t>
            </a:r>
            <a:r>
              <a:rPr 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endParaRPr lang="nb-N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9F25B-0D6E-47EE-B87E-7893E86E5C9B}"/>
              </a:ext>
            </a:extLst>
          </p:cNvPr>
          <p:cNvSpPr txBox="1"/>
          <p:nvPr/>
        </p:nvSpPr>
        <p:spPr>
          <a:xfrm>
            <a:off x="4150402" y="4870108"/>
            <a:ext cx="14382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nb-N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BDC20-774D-9201-CA18-5ED8585424FB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13.3</a:t>
            </a:r>
          </a:p>
        </p:txBody>
      </p:sp>
    </p:spTree>
    <p:extLst>
      <p:ext uri="{BB962C8B-B14F-4D97-AF65-F5344CB8AC3E}">
        <p14:creationId xmlns:p14="http://schemas.microsoft.com/office/powerpoint/2010/main" val="8999517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with a computer&#10;&#10;Description automatically generated with low confidence">
            <a:extLst>
              <a:ext uri="{FF2B5EF4-FFF2-40B4-BE49-F238E27FC236}">
                <a16:creationId xmlns:a16="http://schemas.microsoft.com/office/drawing/2014/main" id="{B6C0643D-E3BD-1AF3-DBC3-5090FBC4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05" y="2300783"/>
            <a:ext cx="9121527" cy="2804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186D3-81C3-588C-2D2F-D163147205D4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13.4</a:t>
            </a:r>
          </a:p>
        </p:txBody>
      </p:sp>
    </p:spTree>
    <p:extLst>
      <p:ext uri="{BB962C8B-B14F-4D97-AF65-F5344CB8AC3E}">
        <p14:creationId xmlns:p14="http://schemas.microsoft.com/office/powerpoint/2010/main" val="34204763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C23802F-E181-4782-B444-1333E5AB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757" y="4733510"/>
            <a:ext cx="2143125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000" kern="0" dirty="0" err="1">
                <a:solidFill>
                  <a:srgbClr val="000000"/>
                </a:solidFill>
              </a:rPr>
              <a:t>Naïve</a:t>
            </a:r>
            <a:endParaRPr kumimoji="0" lang="nb-NO" altLang="nb-NO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F4D6D2-5D11-45EC-B255-84FEEE34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132" y="3804822"/>
            <a:ext cx="2143125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Novice</a:t>
            </a:r>
            <a:endParaRPr kumimoji="0" lang="nb-NO" altLang="nb-N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B2FF0B-C18B-42AC-9E87-A946BFC9A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507" y="2876135"/>
            <a:ext cx="2143125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Normalized</a:t>
            </a:r>
            <a:endParaRPr kumimoji="0" lang="nb-NO" altLang="nb-N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0CAB83-D166-429A-881A-16BEB4ED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444" y="1947447"/>
            <a:ext cx="2143125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Natural</a:t>
            </a:r>
          </a:p>
        </p:txBody>
      </p:sp>
      <p:cxnSp>
        <p:nvCxnSpPr>
          <p:cNvPr id="6" name="Shape 8">
            <a:extLst>
              <a:ext uri="{FF2B5EF4-FFF2-40B4-BE49-F238E27FC236}">
                <a16:creationId xmlns:a16="http://schemas.microsoft.com/office/drawing/2014/main" id="{37523D9D-C5B1-4CE3-A6BF-4C9D5BDD2D51}"/>
              </a:ext>
            </a:extLst>
          </p:cNvPr>
          <p:cNvCxnSpPr>
            <a:cxnSpLocks noChangeShapeType="1"/>
            <a:stCxn id="2" idx="0"/>
            <a:endCxn id="3" idx="1"/>
          </p:cNvCxnSpPr>
          <p:nvPr/>
        </p:nvCxnSpPr>
        <p:spPr bwMode="auto">
          <a:xfrm rot="5400000" flipH="1" flipV="1">
            <a:off x="3853095" y="4057234"/>
            <a:ext cx="576262" cy="785813"/>
          </a:xfrm>
          <a:prstGeom prst="bentConnector2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hape 10">
            <a:extLst>
              <a:ext uri="{FF2B5EF4-FFF2-40B4-BE49-F238E27FC236}">
                <a16:creationId xmlns:a16="http://schemas.microsoft.com/office/drawing/2014/main" id="{A309CFC9-9855-4618-948C-DDCA920FBB23}"/>
              </a:ext>
            </a:extLst>
          </p:cNvPr>
          <p:cNvCxnSpPr>
            <a:cxnSpLocks noChangeShapeType="1"/>
            <a:stCxn id="3" idx="0"/>
            <a:endCxn id="4" idx="1"/>
          </p:cNvCxnSpPr>
          <p:nvPr/>
        </p:nvCxnSpPr>
        <p:spPr bwMode="auto">
          <a:xfrm rot="5400000" flipH="1" flipV="1">
            <a:off x="5710469" y="3128547"/>
            <a:ext cx="576263" cy="785813"/>
          </a:xfrm>
          <a:prstGeom prst="bentConnector2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hape 12">
            <a:extLst>
              <a:ext uri="{FF2B5EF4-FFF2-40B4-BE49-F238E27FC236}">
                <a16:creationId xmlns:a16="http://schemas.microsoft.com/office/drawing/2014/main" id="{E3B781F0-2F75-4CA4-8F2A-EA9564D24D4C}"/>
              </a:ext>
            </a:extLst>
          </p:cNvPr>
          <p:cNvCxnSpPr>
            <a:cxnSpLocks noChangeShapeType="1"/>
            <a:stCxn id="4" idx="0"/>
            <a:endCxn id="5" idx="1"/>
          </p:cNvCxnSpPr>
          <p:nvPr/>
        </p:nvCxnSpPr>
        <p:spPr bwMode="auto">
          <a:xfrm rot="5400000" flipH="1" flipV="1">
            <a:off x="7532126" y="2235578"/>
            <a:ext cx="576262" cy="714375"/>
          </a:xfrm>
          <a:prstGeom prst="bentConnector2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236175FC-1BF5-4D02-9EAF-9BC54F15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682" y="1642647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Level 4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079DCB4-F608-4BFF-9582-77B3E9B7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719" y="3504785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Level 2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A86F00C-5AA9-47BF-AA53-91D0CE28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157" y="257451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Level 3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40F855D0-1518-4F2C-93F1-7534BE15F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757" y="4419185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Level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9CE9B-6281-3C23-151E-713E8845259C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13.5</a:t>
            </a:r>
          </a:p>
        </p:txBody>
      </p:sp>
    </p:spTree>
    <p:extLst>
      <p:ext uri="{BB962C8B-B14F-4D97-AF65-F5344CB8AC3E}">
        <p14:creationId xmlns:p14="http://schemas.microsoft.com/office/powerpoint/2010/main" val="289289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2A27E-45B0-8869-8C34-AA0B37455ED8}"/>
              </a:ext>
            </a:extLst>
          </p:cNvPr>
          <p:cNvSpPr/>
          <p:nvPr/>
        </p:nvSpPr>
        <p:spPr>
          <a:xfrm>
            <a:off x="5275901" y="1045929"/>
            <a:ext cx="4439264" cy="52112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8F6D15-5502-D6E0-B2DE-A317AAB0253D}"/>
              </a:ext>
            </a:extLst>
          </p:cNvPr>
          <p:cNvCxnSpPr>
            <a:cxnSpLocks/>
          </p:cNvCxnSpPr>
          <p:nvPr/>
        </p:nvCxnSpPr>
        <p:spPr>
          <a:xfrm>
            <a:off x="5275901" y="1458886"/>
            <a:ext cx="443926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39375B-A8AF-4077-7C3A-81A06D9030B0}"/>
              </a:ext>
            </a:extLst>
          </p:cNvPr>
          <p:cNvSpPr txBox="1"/>
          <p:nvPr/>
        </p:nvSpPr>
        <p:spPr>
          <a:xfrm>
            <a:off x="6369452" y="1083130"/>
            <a:ext cx="22461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Project Proposal Form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D16CB3-815D-D281-FA9D-BE08F06C78E8}"/>
              </a:ext>
            </a:extLst>
          </p:cNvPr>
          <p:cNvCxnSpPr>
            <a:cxnSpLocks/>
          </p:cNvCxnSpPr>
          <p:nvPr/>
        </p:nvCxnSpPr>
        <p:spPr>
          <a:xfrm>
            <a:off x="5275901" y="1845336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F07A15-A319-DDA2-39BC-7A47766EA4EC}"/>
              </a:ext>
            </a:extLst>
          </p:cNvPr>
          <p:cNvSpPr txBox="1"/>
          <p:nvPr/>
        </p:nvSpPr>
        <p:spPr>
          <a:xfrm>
            <a:off x="5275901" y="1536056"/>
            <a:ext cx="3498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Date:                 Name:                           Project name: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28E2C-8265-A2C9-3563-CC0C365E2E37}"/>
              </a:ext>
            </a:extLst>
          </p:cNvPr>
          <p:cNvCxnSpPr>
            <a:cxnSpLocks/>
          </p:cNvCxnSpPr>
          <p:nvPr/>
        </p:nvCxnSpPr>
        <p:spPr>
          <a:xfrm>
            <a:off x="5275901" y="2226556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C1DE8-632A-B1C7-E1D5-F7B8A8981153}"/>
              </a:ext>
            </a:extLst>
          </p:cNvPr>
          <p:cNvSpPr txBox="1"/>
          <p:nvPr/>
        </p:nvSpPr>
        <p:spPr>
          <a:xfrm>
            <a:off x="5275901" y="1908224"/>
            <a:ext cx="3493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Project type: Internal project:            External project: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196824-FC61-8655-9AE2-79596C70845B}"/>
              </a:ext>
            </a:extLst>
          </p:cNvPr>
          <p:cNvCxnSpPr/>
          <p:nvPr/>
        </p:nvCxnSpPr>
        <p:spPr>
          <a:xfrm>
            <a:off x="5745181" y="1744922"/>
            <a:ext cx="35381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B75010-7E78-67D9-D6A3-0D3E0DAEA2BF}"/>
              </a:ext>
            </a:extLst>
          </p:cNvPr>
          <p:cNvCxnSpPr>
            <a:cxnSpLocks/>
          </p:cNvCxnSpPr>
          <p:nvPr/>
        </p:nvCxnSpPr>
        <p:spPr>
          <a:xfrm>
            <a:off x="6782937" y="1744922"/>
            <a:ext cx="653195" cy="53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E76A1E-AA8A-8897-4A5F-CA943AA7B5B0}"/>
              </a:ext>
            </a:extLst>
          </p:cNvPr>
          <p:cNvCxnSpPr>
            <a:cxnSpLocks/>
          </p:cNvCxnSpPr>
          <p:nvPr/>
        </p:nvCxnSpPr>
        <p:spPr>
          <a:xfrm>
            <a:off x="8682783" y="1745521"/>
            <a:ext cx="94055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39BB52-EECC-00E6-2E79-13817DD55746}"/>
              </a:ext>
            </a:extLst>
          </p:cNvPr>
          <p:cNvCxnSpPr>
            <a:cxnSpLocks/>
          </p:cNvCxnSpPr>
          <p:nvPr/>
        </p:nvCxnSpPr>
        <p:spPr>
          <a:xfrm>
            <a:off x="7193441" y="2127071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6A4824-F646-CC78-10B8-2AF74059C350}"/>
              </a:ext>
            </a:extLst>
          </p:cNvPr>
          <p:cNvCxnSpPr>
            <a:cxnSpLocks/>
          </p:cNvCxnSpPr>
          <p:nvPr/>
        </p:nvCxnSpPr>
        <p:spPr>
          <a:xfrm>
            <a:off x="8669135" y="2127071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958106-C712-F1F6-6B8D-3A89E1EF2BC4}"/>
              </a:ext>
            </a:extLst>
          </p:cNvPr>
          <p:cNvCxnSpPr>
            <a:cxnSpLocks/>
          </p:cNvCxnSpPr>
          <p:nvPr/>
        </p:nvCxnSpPr>
        <p:spPr>
          <a:xfrm>
            <a:off x="5275901" y="2595792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BE4CC6-C26E-1137-BEE6-3945B119D487}"/>
              </a:ext>
            </a:extLst>
          </p:cNvPr>
          <p:cNvSpPr txBox="1"/>
          <p:nvPr/>
        </p:nvSpPr>
        <p:spPr>
          <a:xfrm>
            <a:off x="5275901" y="2267890"/>
            <a:ext cx="2823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Project purpose (expected benefits/value):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FE233E-725B-8474-A719-C9E6EF286E9E}"/>
              </a:ext>
            </a:extLst>
          </p:cNvPr>
          <p:cNvCxnSpPr>
            <a:cxnSpLocks/>
          </p:cNvCxnSpPr>
          <p:nvPr/>
        </p:nvCxnSpPr>
        <p:spPr>
          <a:xfrm>
            <a:off x="5275901" y="2965028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1515F8-BAA4-09CD-B460-ACABFB3197CD}"/>
              </a:ext>
            </a:extLst>
          </p:cNvPr>
          <p:cNvSpPr txBox="1"/>
          <p:nvPr/>
        </p:nvSpPr>
        <p:spPr>
          <a:xfrm>
            <a:off x="5275901" y="2637126"/>
            <a:ext cx="926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Strategic fit: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BF0C19-00E3-D394-B237-9AB933530EF2}"/>
              </a:ext>
            </a:extLst>
          </p:cNvPr>
          <p:cNvCxnSpPr>
            <a:cxnSpLocks/>
          </p:cNvCxnSpPr>
          <p:nvPr/>
        </p:nvCxnSpPr>
        <p:spPr>
          <a:xfrm>
            <a:off x="5275901" y="3334264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B00570-B12D-71E3-CFB0-F9C47F27BB78}"/>
              </a:ext>
            </a:extLst>
          </p:cNvPr>
          <p:cNvSpPr txBox="1"/>
          <p:nvPr/>
        </p:nvSpPr>
        <p:spPr>
          <a:xfrm>
            <a:off x="5275901" y="3006362"/>
            <a:ext cx="171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Project output (delivery):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8FB17E-C25A-5B19-C487-22598E72FA1B}"/>
              </a:ext>
            </a:extLst>
          </p:cNvPr>
          <p:cNvCxnSpPr>
            <a:cxnSpLocks/>
          </p:cNvCxnSpPr>
          <p:nvPr/>
        </p:nvCxnSpPr>
        <p:spPr>
          <a:xfrm>
            <a:off x="5275901" y="3703500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073AFB4-BE13-EFA5-4482-428C23C8E8C1}"/>
              </a:ext>
            </a:extLst>
          </p:cNvPr>
          <p:cNvSpPr txBox="1"/>
          <p:nvPr/>
        </p:nvSpPr>
        <p:spPr>
          <a:xfrm>
            <a:off x="5275901" y="3375598"/>
            <a:ext cx="2775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Consequences if the project doesn’t start: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CFE396-5711-569A-2501-7204A88560EE}"/>
              </a:ext>
            </a:extLst>
          </p:cNvPr>
          <p:cNvCxnSpPr>
            <a:cxnSpLocks/>
          </p:cNvCxnSpPr>
          <p:nvPr/>
        </p:nvCxnSpPr>
        <p:spPr>
          <a:xfrm>
            <a:off x="5275901" y="4072735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F03C098-BBD1-F0D4-2E1A-1E65742EA3E5}"/>
              </a:ext>
            </a:extLst>
          </p:cNvPr>
          <p:cNvSpPr txBox="1"/>
          <p:nvPr/>
        </p:nvSpPr>
        <p:spPr>
          <a:xfrm>
            <a:off x="5275901" y="3744833"/>
            <a:ext cx="1446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Critical project risks: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A3753B-15C4-CFEE-DCD3-6E1DABFCF6E5}"/>
              </a:ext>
            </a:extLst>
          </p:cNvPr>
          <p:cNvCxnSpPr>
            <a:cxnSpLocks/>
          </p:cNvCxnSpPr>
          <p:nvPr/>
        </p:nvCxnSpPr>
        <p:spPr>
          <a:xfrm>
            <a:off x="5275901" y="4441970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8B834C3-F13A-816A-D27D-8CE87331151A}"/>
              </a:ext>
            </a:extLst>
          </p:cNvPr>
          <p:cNvSpPr txBox="1"/>
          <p:nvPr/>
        </p:nvSpPr>
        <p:spPr>
          <a:xfrm>
            <a:off x="5275901" y="4114068"/>
            <a:ext cx="167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Project success criteria: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C79AB-F1C3-A29C-E2A8-4F5164DDB850}"/>
              </a:ext>
            </a:extLst>
          </p:cNvPr>
          <p:cNvCxnSpPr>
            <a:cxnSpLocks/>
          </p:cNvCxnSpPr>
          <p:nvPr/>
        </p:nvCxnSpPr>
        <p:spPr>
          <a:xfrm>
            <a:off x="5275901" y="4824557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78DF291-6A43-0076-5D90-49D469783598}"/>
              </a:ext>
            </a:extLst>
          </p:cNvPr>
          <p:cNvSpPr txBox="1"/>
          <p:nvPr/>
        </p:nvSpPr>
        <p:spPr>
          <a:xfrm>
            <a:off x="5275901" y="4496655"/>
            <a:ext cx="1608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Estimated project cost: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A91E77-C61E-DF46-8C32-53F04E72F87C}"/>
              </a:ext>
            </a:extLst>
          </p:cNvPr>
          <p:cNvCxnSpPr>
            <a:cxnSpLocks/>
          </p:cNvCxnSpPr>
          <p:nvPr/>
        </p:nvCxnSpPr>
        <p:spPr>
          <a:xfrm>
            <a:off x="5275901" y="5207083"/>
            <a:ext cx="44392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D2A98C5-97B4-9642-44CD-2F9CDE434911}"/>
              </a:ext>
            </a:extLst>
          </p:cNvPr>
          <p:cNvSpPr txBox="1"/>
          <p:nvPr/>
        </p:nvSpPr>
        <p:spPr>
          <a:xfrm>
            <a:off x="5275901" y="4879181"/>
            <a:ext cx="1859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Estimated project duration: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2B1385-B9B8-AD66-A06E-A2017E575079}"/>
              </a:ext>
            </a:extLst>
          </p:cNvPr>
          <p:cNvCxnSpPr>
            <a:cxnSpLocks/>
          </p:cNvCxnSpPr>
          <p:nvPr/>
        </p:nvCxnSpPr>
        <p:spPr>
          <a:xfrm>
            <a:off x="5275901" y="5676914"/>
            <a:ext cx="443926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6D8E08F-0253-C446-FF5A-7B2CC180C6C2}"/>
              </a:ext>
            </a:extLst>
          </p:cNvPr>
          <p:cNvSpPr txBox="1"/>
          <p:nvPr/>
        </p:nvSpPr>
        <p:spPr>
          <a:xfrm>
            <a:off x="5275901" y="5192939"/>
            <a:ext cx="2823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Internal resources needed: Yes             No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CBDED8-5F09-7F74-A7F9-24453B4446C9}"/>
              </a:ext>
            </a:extLst>
          </p:cNvPr>
          <p:cNvSpPr txBox="1"/>
          <p:nvPr/>
        </p:nvSpPr>
        <p:spPr>
          <a:xfrm>
            <a:off x="5275901" y="5395767"/>
            <a:ext cx="3554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Are these internal resourced available: Yes             No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B20D6D-DACF-A9F9-AE85-61298CC9F75C}"/>
              </a:ext>
            </a:extLst>
          </p:cNvPr>
          <p:cNvSpPr txBox="1"/>
          <p:nvPr/>
        </p:nvSpPr>
        <p:spPr>
          <a:xfrm>
            <a:off x="5275901" y="5702827"/>
            <a:ext cx="17908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Approved: Yes             No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44B809-A434-2D86-73BF-9B63913E8CBA}"/>
              </a:ext>
            </a:extLst>
          </p:cNvPr>
          <p:cNvSpPr txBox="1"/>
          <p:nvPr/>
        </p:nvSpPr>
        <p:spPr>
          <a:xfrm>
            <a:off x="5275900" y="5948958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Signature:                                                Date: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DD19DE-80E4-5587-9C52-3127B5C6524D}"/>
              </a:ext>
            </a:extLst>
          </p:cNvPr>
          <p:cNvCxnSpPr>
            <a:cxnSpLocks/>
          </p:cNvCxnSpPr>
          <p:nvPr/>
        </p:nvCxnSpPr>
        <p:spPr>
          <a:xfrm>
            <a:off x="8078662" y="2484369"/>
            <a:ext cx="15446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DC3909-03F1-C742-A848-DC02EFEB3FF8}"/>
              </a:ext>
            </a:extLst>
          </p:cNvPr>
          <p:cNvCxnSpPr>
            <a:cxnSpLocks/>
          </p:cNvCxnSpPr>
          <p:nvPr/>
        </p:nvCxnSpPr>
        <p:spPr>
          <a:xfrm>
            <a:off x="6143050" y="2859019"/>
            <a:ext cx="348029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8FCBDF8-5416-1628-D5EA-C68772A3E9AD}"/>
              </a:ext>
            </a:extLst>
          </p:cNvPr>
          <p:cNvCxnSpPr>
            <a:cxnSpLocks/>
          </p:cNvCxnSpPr>
          <p:nvPr/>
        </p:nvCxnSpPr>
        <p:spPr>
          <a:xfrm>
            <a:off x="6967659" y="3232561"/>
            <a:ext cx="265568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61E425-2569-339D-31A7-8D8975588550}"/>
              </a:ext>
            </a:extLst>
          </p:cNvPr>
          <p:cNvCxnSpPr>
            <a:cxnSpLocks/>
          </p:cNvCxnSpPr>
          <p:nvPr/>
        </p:nvCxnSpPr>
        <p:spPr>
          <a:xfrm>
            <a:off x="7998293" y="3591193"/>
            <a:ext cx="162504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10CCB0-652B-13EA-68FB-3932E508B82C}"/>
              </a:ext>
            </a:extLst>
          </p:cNvPr>
          <p:cNvCxnSpPr>
            <a:cxnSpLocks/>
          </p:cNvCxnSpPr>
          <p:nvPr/>
        </p:nvCxnSpPr>
        <p:spPr>
          <a:xfrm>
            <a:off x="6673239" y="3956461"/>
            <a:ext cx="29501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F674BE-7A06-5301-434C-7C42DE88ACD7}"/>
              </a:ext>
            </a:extLst>
          </p:cNvPr>
          <p:cNvCxnSpPr>
            <a:cxnSpLocks/>
          </p:cNvCxnSpPr>
          <p:nvPr/>
        </p:nvCxnSpPr>
        <p:spPr>
          <a:xfrm>
            <a:off x="6856979" y="4324761"/>
            <a:ext cx="27663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628005-5665-94A0-A22E-6ACDD259CAA7}"/>
              </a:ext>
            </a:extLst>
          </p:cNvPr>
          <p:cNvCxnSpPr>
            <a:cxnSpLocks/>
          </p:cNvCxnSpPr>
          <p:nvPr/>
        </p:nvCxnSpPr>
        <p:spPr>
          <a:xfrm>
            <a:off x="6856978" y="4712111"/>
            <a:ext cx="27663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86EE16-C946-4691-3238-4A8C8666A062}"/>
              </a:ext>
            </a:extLst>
          </p:cNvPr>
          <p:cNvCxnSpPr>
            <a:cxnSpLocks/>
          </p:cNvCxnSpPr>
          <p:nvPr/>
        </p:nvCxnSpPr>
        <p:spPr>
          <a:xfrm>
            <a:off x="7101574" y="5093111"/>
            <a:ext cx="252176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43D0CC-8499-4CD2-98D1-E1563575AFA3}"/>
              </a:ext>
            </a:extLst>
          </p:cNvPr>
          <p:cNvCxnSpPr>
            <a:cxnSpLocks/>
          </p:cNvCxnSpPr>
          <p:nvPr/>
        </p:nvCxnSpPr>
        <p:spPr>
          <a:xfrm>
            <a:off x="7340375" y="5397321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C7A5D36-25FA-F27B-8B3F-F21212285B6B}"/>
              </a:ext>
            </a:extLst>
          </p:cNvPr>
          <p:cNvCxnSpPr>
            <a:cxnSpLocks/>
          </p:cNvCxnSpPr>
          <p:nvPr/>
        </p:nvCxnSpPr>
        <p:spPr>
          <a:xfrm>
            <a:off x="8024232" y="5397204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7881A68-3E14-E401-B58D-59FC58DF620E}"/>
              </a:ext>
            </a:extLst>
          </p:cNvPr>
          <p:cNvCxnSpPr>
            <a:cxnSpLocks/>
          </p:cNvCxnSpPr>
          <p:nvPr/>
        </p:nvCxnSpPr>
        <p:spPr>
          <a:xfrm>
            <a:off x="8070625" y="5587821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F5EF3C6-BA7F-9B61-F3B6-D27446C0A115}"/>
              </a:ext>
            </a:extLst>
          </p:cNvPr>
          <p:cNvCxnSpPr>
            <a:cxnSpLocks/>
          </p:cNvCxnSpPr>
          <p:nvPr/>
        </p:nvCxnSpPr>
        <p:spPr>
          <a:xfrm>
            <a:off x="8754482" y="5587704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A93C78-EFA7-C628-5CF4-37ADFA2114EB}"/>
              </a:ext>
            </a:extLst>
          </p:cNvPr>
          <p:cNvCxnSpPr>
            <a:cxnSpLocks/>
          </p:cNvCxnSpPr>
          <p:nvPr/>
        </p:nvCxnSpPr>
        <p:spPr>
          <a:xfrm>
            <a:off x="6324375" y="5918021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A159BF-2CBB-2464-0CA9-4C177A69FCE0}"/>
              </a:ext>
            </a:extLst>
          </p:cNvPr>
          <p:cNvCxnSpPr>
            <a:cxnSpLocks/>
          </p:cNvCxnSpPr>
          <p:nvPr/>
        </p:nvCxnSpPr>
        <p:spPr>
          <a:xfrm>
            <a:off x="6980936" y="5917904"/>
            <a:ext cx="26114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DE7641-F676-E256-734F-1E43A8A9BEC6}"/>
              </a:ext>
            </a:extLst>
          </p:cNvPr>
          <p:cNvCxnSpPr>
            <a:cxnSpLocks/>
          </p:cNvCxnSpPr>
          <p:nvPr/>
        </p:nvCxnSpPr>
        <p:spPr>
          <a:xfrm>
            <a:off x="6051687" y="6169293"/>
            <a:ext cx="148479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193CFF5-6EAF-9D3D-C295-CEA1434E7407}"/>
              </a:ext>
            </a:extLst>
          </p:cNvPr>
          <p:cNvCxnSpPr>
            <a:cxnSpLocks/>
          </p:cNvCxnSpPr>
          <p:nvPr/>
        </p:nvCxnSpPr>
        <p:spPr>
          <a:xfrm>
            <a:off x="8204077" y="6169293"/>
            <a:ext cx="54520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2DCFFA-705A-CC4C-8538-CA19E5281740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2.1</a:t>
            </a:r>
          </a:p>
        </p:txBody>
      </p:sp>
    </p:spTree>
    <p:extLst>
      <p:ext uri="{BB962C8B-B14F-4D97-AF65-F5344CB8AC3E}">
        <p14:creationId xmlns:p14="http://schemas.microsoft.com/office/powerpoint/2010/main" val="9954876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B7AC38-E6C7-47CF-B500-2FD179010BCB}"/>
              </a:ext>
            </a:extLst>
          </p:cNvPr>
          <p:cNvSpPr/>
          <p:nvPr/>
        </p:nvSpPr>
        <p:spPr>
          <a:xfrm>
            <a:off x="4929188" y="2500313"/>
            <a:ext cx="1500187" cy="22145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algn="ctr" eaLnBrk="1" hangingPunct="1"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b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E3D44-3680-4C7E-900A-1B6006D710C3}"/>
              </a:ext>
            </a:extLst>
          </p:cNvPr>
          <p:cNvSpPr/>
          <p:nvPr/>
        </p:nvSpPr>
        <p:spPr>
          <a:xfrm>
            <a:off x="2571750" y="1857375"/>
            <a:ext cx="1500188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and processes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2DB60-0358-40C2-B29C-AD1837628F3C}"/>
              </a:ext>
            </a:extLst>
          </p:cNvPr>
          <p:cNvSpPr/>
          <p:nvPr/>
        </p:nvSpPr>
        <p:spPr>
          <a:xfrm>
            <a:off x="2571750" y="2786063"/>
            <a:ext cx="1500188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</a:t>
            </a:r>
          </a:p>
          <a:p>
            <a:pPr algn="ctr" eaLnBrk="1" hangingPunct="1"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4F713-9DBF-4301-B1A7-388BF52E2F94}"/>
              </a:ext>
            </a:extLst>
          </p:cNvPr>
          <p:cNvSpPr/>
          <p:nvPr/>
        </p:nvSpPr>
        <p:spPr>
          <a:xfrm>
            <a:off x="2571750" y="3714750"/>
            <a:ext cx="1500188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and</a:t>
            </a:r>
          </a:p>
          <a:p>
            <a:pPr algn="ctr" eaLnBrk="1" hangingPunct="1">
              <a:defRPr/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A41B2-9918-4968-B3F6-90AB4F191116}"/>
              </a:ext>
            </a:extLst>
          </p:cNvPr>
          <p:cNvSpPr/>
          <p:nvPr/>
        </p:nvSpPr>
        <p:spPr>
          <a:xfrm>
            <a:off x="2571750" y="4643438"/>
            <a:ext cx="1500188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culture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D76E2B-2E1A-4E53-805B-42C2F93EF5AF}"/>
              </a:ext>
            </a:extLst>
          </p:cNvPr>
          <p:cNvCxnSpPr/>
          <p:nvPr/>
        </p:nvCxnSpPr>
        <p:spPr>
          <a:xfrm>
            <a:off x="4143375" y="2571750"/>
            <a:ext cx="642938" cy="2857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BF73FE-CAF7-459C-8F56-9788A4608F6A}"/>
              </a:ext>
            </a:extLst>
          </p:cNvPr>
          <p:cNvCxnSpPr/>
          <p:nvPr/>
        </p:nvCxnSpPr>
        <p:spPr>
          <a:xfrm>
            <a:off x="4143375" y="3214688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F36427-EE4D-4CDF-8721-DCC2E6882C8B}"/>
              </a:ext>
            </a:extLst>
          </p:cNvPr>
          <p:cNvCxnSpPr/>
          <p:nvPr/>
        </p:nvCxnSpPr>
        <p:spPr>
          <a:xfrm flipV="1">
            <a:off x="4143375" y="3857625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7B69BE-DED1-4272-BF52-D262BDDCFCCF}"/>
              </a:ext>
            </a:extLst>
          </p:cNvPr>
          <p:cNvCxnSpPr/>
          <p:nvPr/>
        </p:nvCxnSpPr>
        <p:spPr>
          <a:xfrm flipV="1">
            <a:off x="4143375" y="4357688"/>
            <a:ext cx="642938" cy="3571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FA82DAA-F770-086B-6D33-FEDF775E1936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13.6</a:t>
            </a:r>
          </a:p>
        </p:txBody>
      </p:sp>
    </p:spTree>
    <p:extLst>
      <p:ext uri="{BB962C8B-B14F-4D97-AF65-F5344CB8AC3E}">
        <p14:creationId xmlns:p14="http://schemas.microsoft.com/office/powerpoint/2010/main" val="429041999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6F96B2A-57D2-4C3D-91DA-3D64BE157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226" y="194586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 dirty="0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E02713-15F2-408D-9DE5-E7EC33AD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226" y="270786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 dirty="0">
                <a:latin typeface="Arial" panose="020B0604020202020204" pitchFamily="34" charset="0"/>
              </a:rPr>
              <a:t>Risk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 dirty="0">
                <a:latin typeface="Arial" panose="020B0604020202020204" pitchFamily="34" charset="0"/>
              </a:rPr>
              <a:t>identification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011603-040D-45CB-AECB-98189B74D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226" y="346986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 dirty="0">
                <a:latin typeface="Arial" panose="020B0604020202020204" pitchFamily="34" charset="0"/>
              </a:rPr>
              <a:t>Risk </a:t>
            </a:r>
            <a:br>
              <a:rPr lang="en-US" altLang="nb-NO" sz="1100" dirty="0">
                <a:latin typeface="Arial" panose="020B0604020202020204" pitchFamily="34" charset="0"/>
              </a:rPr>
            </a:br>
            <a:r>
              <a:rPr lang="en-US" altLang="nb-NO" sz="1100" dirty="0">
                <a:latin typeface="Arial" panose="020B0604020202020204" pitchFamily="34" charset="0"/>
              </a:rPr>
              <a:t>analysis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771A7A-B84E-4C05-B577-443A1EDD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226" y="423186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 dirty="0">
                <a:latin typeface="Arial" panose="020B0604020202020204" pitchFamily="34" charset="0"/>
              </a:rPr>
              <a:t>Risk </a:t>
            </a:r>
            <a:br>
              <a:rPr lang="en-US" altLang="nb-NO" sz="1100" dirty="0">
                <a:latin typeface="Arial" panose="020B0604020202020204" pitchFamily="34" charset="0"/>
              </a:rPr>
            </a:br>
            <a:r>
              <a:rPr lang="en-US" altLang="nb-NO" sz="1100" dirty="0">
                <a:latin typeface="Arial" panose="020B0604020202020204" pitchFamily="34" charset="0"/>
              </a:rPr>
              <a:t>strategy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panose="020B0604020202020204" pitchFamily="34" charset="0"/>
              </a:rPr>
              <a:t>(action)</a:t>
            </a:r>
            <a:endParaRPr lang="en-US" altLang="nb-NO" sz="1100" dirty="0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F8A827B-7701-4324-A088-D707977BC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226" y="499386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panose="020B0604020202020204" pitchFamily="34" charset="0"/>
              </a:rPr>
              <a:t>Follow up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panose="020B0604020202020204" pitchFamily="34" charset="0"/>
              </a:rPr>
              <a:t>control</a:t>
            </a:r>
          </a:p>
        </p:txBody>
      </p:sp>
      <p:cxnSp>
        <p:nvCxnSpPr>
          <p:cNvPr id="7" name="AutoShape 8">
            <a:extLst>
              <a:ext uri="{FF2B5EF4-FFF2-40B4-BE49-F238E27FC236}">
                <a16:creationId xmlns:a16="http://schemas.microsoft.com/office/drawing/2014/main" id="{2A7483FB-F468-4FD0-AB5E-AB237BC3CEFD}"/>
              </a:ext>
            </a:extLst>
          </p:cNvPr>
          <p:cNvCxnSpPr>
            <a:cxnSpLocks noChangeShapeType="1"/>
            <a:stCxn id="3" idx="0"/>
            <a:endCxn id="2" idx="3"/>
          </p:cNvCxnSpPr>
          <p:nvPr/>
        </p:nvCxnSpPr>
        <p:spPr bwMode="auto">
          <a:xfrm rot="5400000" flipH="1">
            <a:off x="6048514" y="2345910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6CA469B8-0059-4DBE-90C0-CA0BD7D63EBF}"/>
              </a:ext>
            </a:extLst>
          </p:cNvPr>
          <p:cNvCxnSpPr>
            <a:cxnSpLocks noChangeShapeType="1"/>
            <a:stCxn id="3" idx="2"/>
            <a:endCxn id="4" idx="1"/>
          </p:cNvCxnSpPr>
          <p:nvPr/>
        </p:nvCxnSpPr>
        <p:spPr bwMode="auto">
          <a:xfrm rot="16200000" flipH="1">
            <a:off x="6307276" y="3420647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>
            <a:extLst>
              <a:ext uri="{FF2B5EF4-FFF2-40B4-BE49-F238E27FC236}">
                <a16:creationId xmlns:a16="http://schemas.microsoft.com/office/drawing/2014/main" id="{D9F20115-9BDB-4C93-B456-0A20BF061AD9}"/>
              </a:ext>
            </a:extLst>
          </p:cNvPr>
          <p:cNvCxnSpPr>
            <a:cxnSpLocks noChangeShapeType="1"/>
            <a:stCxn id="2" idx="2"/>
            <a:endCxn id="3" idx="1"/>
          </p:cNvCxnSpPr>
          <p:nvPr/>
        </p:nvCxnSpPr>
        <p:spPr bwMode="auto">
          <a:xfrm rot="16200000" flipH="1">
            <a:off x="5545276" y="2658647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1">
            <a:extLst>
              <a:ext uri="{FF2B5EF4-FFF2-40B4-BE49-F238E27FC236}">
                <a16:creationId xmlns:a16="http://schemas.microsoft.com/office/drawing/2014/main" id="{770685D8-3F36-4938-A968-60750E341F20}"/>
              </a:ext>
            </a:extLst>
          </p:cNvPr>
          <p:cNvCxnSpPr>
            <a:cxnSpLocks noChangeShapeType="1"/>
            <a:stCxn id="4" idx="0"/>
            <a:endCxn id="3" idx="3"/>
          </p:cNvCxnSpPr>
          <p:nvPr/>
        </p:nvCxnSpPr>
        <p:spPr bwMode="auto">
          <a:xfrm rot="5400000" flipH="1">
            <a:off x="6810514" y="3107910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2">
            <a:extLst>
              <a:ext uri="{FF2B5EF4-FFF2-40B4-BE49-F238E27FC236}">
                <a16:creationId xmlns:a16="http://schemas.microsoft.com/office/drawing/2014/main" id="{3482E888-F19E-4F0C-BA96-D353045FE956}"/>
              </a:ext>
            </a:extLst>
          </p:cNvPr>
          <p:cNvCxnSpPr>
            <a:cxnSpLocks noChangeShapeType="1"/>
            <a:stCxn id="4" idx="2"/>
            <a:endCxn id="5" idx="1"/>
          </p:cNvCxnSpPr>
          <p:nvPr/>
        </p:nvCxnSpPr>
        <p:spPr bwMode="auto">
          <a:xfrm rot="16200000" flipH="1">
            <a:off x="7069276" y="4182647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45FD8B6C-B83B-48D6-AE16-FFBAF57AE4CB}"/>
              </a:ext>
            </a:extLst>
          </p:cNvPr>
          <p:cNvCxnSpPr>
            <a:cxnSpLocks noChangeShapeType="1"/>
            <a:stCxn id="5" idx="0"/>
            <a:endCxn id="4" idx="3"/>
          </p:cNvCxnSpPr>
          <p:nvPr/>
        </p:nvCxnSpPr>
        <p:spPr bwMode="auto">
          <a:xfrm rot="5400000" flipH="1">
            <a:off x="7572514" y="3869910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DC2ED489-C752-4BE7-83E3-99C4E6DA35BC}"/>
              </a:ext>
            </a:extLst>
          </p:cNvPr>
          <p:cNvCxnSpPr>
            <a:cxnSpLocks noChangeShapeType="1"/>
            <a:stCxn id="5" idx="2"/>
            <a:endCxn id="6" idx="1"/>
          </p:cNvCxnSpPr>
          <p:nvPr/>
        </p:nvCxnSpPr>
        <p:spPr bwMode="auto">
          <a:xfrm rot="16200000" flipH="1">
            <a:off x="7831276" y="4944647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A81157DC-1A37-4B28-8DA7-F6C719313BE6}"/>
              </a:ext>
            </a:extLst>
          </p:cNvPr>
          <p:cNvCxnSpPr>
            <a:cxnSpLocks noChangeShapeType="1"/>
            <a:stCxn id="6" idx="0"/>
            <a:endCxn id="5" idx="3"/>
          </p:cNvCxnSpPr>
          <p:nvPr/>
        </p:nvCxnSpPr>
        <p:spPr bwMode="auto">
          <a:xfrm rot="5400000" flipH="1">
            <a:off x="8334514" y="4631910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6">
            <a:extLst>
              <a:ext uri="{FF2B5EF4-FFF2-40B4-BE49-F238E27FC236}">
                <a16:creationId xmlns:a16="http://schemas.microsoft.com/office/drawing/2014/main" id="{45C2D00C-7B98-4FCC-84BB-BD5D6D95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776" y="1929985"/>
            <a:ext cx="617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Stage 1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7F0C1E02-F093-48D3-A6CE-DD2213EA5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776" y="2691985"/>
            <a:ext cx="617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Stage 2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1EF510AB-5D0D-4B7C-BCE3-ED2885B34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776" y="3453985"/>
            <a:ext cx="617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Stage 3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EA1AC5F6-E894-4276-8324-5854C5B6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776" y="4231860"/>
            <a:ext cx="617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Stage 4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7F0D5EA3-8796-42E8-A62B-94FCDCF0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776" y="4977985"/>
            <a:ext cx="617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Stage 5</a:t>
            </a:r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id="{3429C469-87AF-4A45-87BC-791FE7C27A2E}"/>
              </a:ext>
            </a:extLst>
          </p:cNvPr>
          <p:cNvSpPr>
            <a:spLocks noChangeArrowheads="1"/>
          </p:cNvSpPr>
          <p:nvPr/>
        </p:nvSpPr>
        <p:spPr bwMode="auto">
          <a:xfrm rot="2666190">
            <a:off x="4383226" y="4003260"/>
            <a:ext cx="3733800" cy="762000"/>
          </a:xfrm>
          <a:prstGeom prst="rightArrow">
            <a:avLst>
              <a:gd name="adj1" fmla="val 47500"/>
              <a:gd name="adj2" fmla="val 6018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Communication and documentation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564691-5301-B0AD-15B4-FBEFC8273F93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13.7</a:t>
            </a:r>
          </a:p>
        </p:txBody>
      </p:sp>
    </p:spTree>
    <p:extLst>
      <p:ext uri="{BB962C8B-B14F-4D97-AF65-F5344CB8AC3E}">
        <p14:creationId xmlns:p14="http://schemas.microsoft.com/office/powerpoint/2010/main" val="305748297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0D42C4-0CE4-4754-A8A4-2104209CA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3311956"/>
            <a:ext cx="1368425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Team members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kern="0" dirty="0">
                <a:solidFill>
                  <a:srgbClr val="000000"/>
                </a:solidFill>
              </a:rPr>
              <a:t>leave the project</a:t>
            </a:r>
            <a:endParaRPr kumimoji="0" lang="en-US" alt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D48C3606-EF82-457B-BDC5-2236A4CAB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3600881"/>
            <a:ext cx="3527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5642A2-46AF-4E32-84FF-520A8EEA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45119"/>
            <a:ext cx="1368425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Better job</a:t>
            </a:r>
            <a:r>
              <a:rPr lang="en-US" altLang="nb-NO" sz="1200" kern="0" dirty="0">
                <a:solidFill>
                  <a:srgbClr val="000000"/>
                </a:solidFill>
              </a:rPr>
              <a:t>s</a:t>
            </a:r>
            <a:br>
              <a:rPr lang="en-US" altLang="nb-NO" sz="1200" kern="0" dirty="0">
                <a:solidFill>
                  <a:srgbClr val="000000"/>
                </a:solidFill>
              </a:rPr>
            </a:br>
            <a:r>
              <a:rPr lang="en-US" altLang="nb-NO" sz="1200" kern="0" dirty="0">
                <a:solidFill>
                  <a:srgbClr val="000000"/>
                </a:solidFill>
              </a:rPr>
              <a:t>other places</a:t>
            </a:r>
            <a:endParaRPr kumimoji="0" lang="en-US" alt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70325CAE-398F-4704-BD97-4B82651F8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2519794"/>
            <a:ext cx="360362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9DD8F9-8D0B-453E-9161-DEDDF1FF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945119"/>
            <a:ext cx="1368425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Poor results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D43256E-353D-4EFD-A301-4A2557B30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2519794"/>
            <a:ext cx="360362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7060481-5BE2-4025-9856-69D8261A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4680381"/>
            <a:ext cx="1368425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Burned out</a:t>
            </a:r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56378C66-71CF-4BFA-9607-D29906782F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9600" y="3600881"/>
            <a:ext cx="503237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7956F31E-AEB2-4C2B-9579-F3838827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4680381"/>
            <a:ext cx="1368425" cy="5746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Negative</a:t>
            </a:r>
            <a:br>
              <a:rPr kumimoji="0" lang="en-US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work</a:t>
            </a:r>
            <a:r>
              <a:rPr lang="en-US" altLang="nb-NO" sz="1200" kern="0" dirty="0">
                <a:solidFill>
                  <a:srgbClr val="000000"/>
                </a:solidFill>
              </a:rPr>
              <a:t> environment</a:t>
            </a:r>
            <a:endParaRPr kumimoji="0" lang="en-US" alt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E16ACBD6-36F6-435F-AC38-06DEE82FA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6350" y="3600881"/>
            <a:ext cx="503237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608A469D-F075-48AB-8569-B6EF136551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2412" y="3977119"/>
            <a:ext cx="66040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A8C0F519-8691-4E0C-A052-360CDA9A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7" y="3745344"/>
            <a:ext cx="11063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 lot of overtime</a:t>
            </a:r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A9F551F3-C115-4721-9BCD-182CF2573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9537" y="4307319"/>
            <a:ext cx="66040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913C1284-9070-4168-9C9F-2478DCC0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626" y="4075544"/>
            <a:ext cx="15327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Unrealistic expectations</a:t>
            </a:r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662FB738-7859-4EF8-ADB5-4739AF3B7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0750" y="3977119"/>
            <a:ext cx="66040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675EF816-07EB-4E54-9AD6-E7B347F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751" y="3745344"/>
            <a:ext cx="6751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Conflicts</a:t>
            </a: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456C172A-7146-43AC-A3AC-77BD1555E7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2" y="2896031"/>
            <a:ext cx="66040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3C5FCFCD-7ADF-4C4E-90D0-B2CE5F862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7" y="2664256"/>
            <a:ext cx="93807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Higher salary</a:t>
            </a:r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51ACDCCC-EB67-424F-AC44-B00F0BF5DF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9200" y="3226231"/>
            <a:ext cx="66040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95AAFC0F-1B91-4C34-97F6-71FFA5EE6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950" y="2994456"/>
            <a:ext cx="1085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New challenges</a:t>
            </a:r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id="{FFC953DD-A451-408F-934B-7CF2E91C50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0387" y="2896031"/>
            <a:ext cx="66040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4E4B69F6-F16B-4360-A3B4-7C979F0E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2" y="2664256"/>
            <a:ext cx="10358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Low motivation</a:t>
            </a:r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id="{C9ABB71F-CC2C-4141-A286-00ED168E0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8975" y="3226231"/>
            <a:ext cx="66040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5FDF9BD2-4663-4E7A-8782-350EE64D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2994456"/>
            <a:ext cx="115127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Low commitment</a:t>
            </a:r>
          </a:p>
        </p:txBody>
      </p:sp>
      <p:sp>
        <p:nvSpPr>
          <p:cNvPr id="26" name="Line 36">
            <a:extLst>
              <a:ext uri="{FF2B5EF4-FFF2-40B4-BE49-F238E27FC236}">
                <a16:creationId xmlns:a16="http://schemas.microsoft.com/office/drawing/2014/main" id="{19458B58-14E4-4B9A-A1BA-B42DFB9B5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307319"/>
            <a:ext cx="66040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986AEAEE-5F21-4C38-8E92-E70E22327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012" y="4075544"/>
            <a:ext cx="6319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Bullying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1FD7CB-8DCF-C4EA-20F8-6EBA6D47A51A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13.8</a:t>
            </a:r>
          </a:p>
        </p:txBody>
      </p:sp>
    </p:spTree>
    <p:extLst>
      <p:ext uri="{BB962C8B-B14F-4D97-AF65-F5344CB8AC3E}">
        <p14:creationId xmlns:p14="http://schemas.microsoft.com/office/powerpoint/2010/main" val="389226133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7822F76-91CE-4BC2-B62A-DE6C2DD3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353" y="281940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5A3B1D-C854-431E-8F67-7B2FC217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553" y="342900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378A95-C876-4D4A-B651-A93E6738B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753" y="403860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D54DF0-B7F2-4BBB-B77C-B8482EA5D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353" y="342900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099414-241A-4DC1-895C-B6823E099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353" y="403860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AD16A4-E3EC-431E-B935-FA2A7F4A1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553" y="403860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7A2CED7-292E-4166-A65F-9D35FADC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553" y="281940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2911DFC-E516-4BD2-A45D-0959F9098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753" y="281940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C307C92-B8D4-49EF-A87D-40B379BE4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753" y="342900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86B63E7-C49A-44F0-B1B7-43FEDAB77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386" y="5033149"/>
            <a:ext cx="1320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i="1" dirty="0">
                <a:latin typeface="Arial" panose="020B0604020202020204" pitchFamily="34" charset="0"/>
              </a:rPr>
              <a:t>Consequence</a:t>
            </a:r>
            <a:endParaRPr lang="en-US" altLang="nb-NO" sz="1800" i="1" dirty="0"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E3A755F-C60F-4BB4-8F00-7F7ACBF5596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24975" y="3534844"/>
            <a:ext cx="1090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i="1" dirty="0">
                <a:latin typeface="Arial" panose="020B0604020202020204" pitchFamily="34" charset="0"/>
              </a:rPr>
              <a:t>Probability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DF8715E-F7FC-45AC-AB07-D33DB513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078" y="3005138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High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0EEE7FE7-BC03-4FF0-BBB4-ACBA851D7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353" y="3611563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Medium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2F7FC87-4827-4C17-8D53-26CF6EC7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65" y="4221163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C8F8DED2-62ED-41EE-BBAD-1BB7ADFF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353" y="4702175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High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08E1E710-1441-4FB9-8CC9-C4F8E74F3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753" y="4724400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Medium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092CC092-82B7-4523-8470-C1ACBDC3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953" y="4702175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2E2465-8845-9E1D-10CB-143B0016BDB6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13.9</a:t>
            </a:r>
          </a:p>
        </p:txBody>
      </p:sp>
    </p:spTree>
    <p:extLst>
      <p:ext uri="{BB962C8B-B14F-4D97-AF65-F5344CB8AC3E}">
        <p14:creationId xmlns:p14="http://schemas.microsoft.com/office/powerpoint/2010/main" val="166700927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19B4BF2-1532-4CC5-96A7-C16501EAC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27" y="46529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B8A1D3-599D-451B-A6D2-B9E183AF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27" y="46529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5FA683-D5A5-4AA9-ABBA-A5024000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27" y="46529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62ADD-4173-4662-8108-5ABE02E57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427" y="46529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73744-E693-4B7F-AFBE-44E896B8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627" y="4652979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D8D48F-5E50-4290-A21A-45B269C2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27" y="40433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22F2E6-573A-4AC2-979F-CA9B7598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27" y="40433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0326C8D-BF48-4A1D-8B62-03DD2EB50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27" y="4043379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8C909D6-2A9A-4671-8707-F46C5EE13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427" y="4043379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2352DD2-53B2-4AF4-B53D-B48F8572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627" y="4043379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415773B-1BF6-48E6-AC75-0453B81C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27" y="34337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17865F7-C91D-4BB3-8E36-ECBB98EE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27" y="3433779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E4B4498-0D20-4B67-B6B8-A5AB5066D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27" y="3433779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AD2EC3C-EEEB-4273-9A39-04D060C85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427" y="3433779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BD85616-BB5B-4F9A-A79C-647A5C811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627" y="3433779"/>
            <a:ext cx="838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1AC2EF9-B489-4B5C-B9F4-45E4E0DBF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27" y="2824179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12791303-48BD-43BB-94C0-03CB8879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27" y="2824179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2503DE1-BFEA-4B6A-8586-FA9A021D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27" y="2824179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59AE0E6D-902B-485F-B793-7591F7C48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427" y="2824179"/>
            <a:ext cx="838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DD8AFC6D-78AD-4045-B63A-8D460D5D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627" y="2824179"/>
            <a:ext cx="838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B203DAEB-C9DB-4F3F-ADF6-44D080F0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27" y="2214579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9B49A5F-7EAB-4C88-A366-2D5EE14B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27" y="2214579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D5CAA640-0662-448F-8336-BEA94D86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27" y="2214579"/>
            <a:ext cx="838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D82465C6-443C-48C4-8377-574D23E1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427" y="2214579"/>
            <a:ext cx="838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008954-C6D8-4846-BA9E-37898FEA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627" y="2214579"/>
            <a:ext cx="838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25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5294FBD4-DC9B-4C85-96AE-93F84D10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27" y="193726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87138AA7-3F71-4C18-AA6D-A349DF699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27" y="193726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E1308CD4-363B-477C-9B8E-A76782791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27" y="193726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2757D3A6-EA28-4FA6-8284-958042EE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427" y="193726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86E99F5C-6A5A-4046-A13C-2E5ED4D2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627" y="193726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47F849AC-4CF1-4418-963C-354AEC01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816" y="4652979"/>
            <a:ext cx="46701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CBA7579C-46A8-42EA-985E-CF1A427B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816" y="4043379"/>
            <a:ext cx="46701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C2BB648F-2E27-4A24-B4F5-EF76FE632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816" y="3433779"/>
            <a:ext cx="46701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EBA4EDA6-052C-48EA-83B4-2D4D4A265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816" y="2824179"/>
            <a:ext cx="46701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ECB0AEB7-1902-4AB0-BB56-FA056567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816" y="2214579"/>
            <a:ext cx="46701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7BA42AF-AA1F-4E0B-ABCD-1DAB9967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816" y="1937269"/>
            <a:ext cx="46701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Score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08DA059A-78F2-4337-9C33-C3A1CA5DE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27" y="165995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Very low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765FF163-318B-423F-B5A9-51442EAF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5027" y="165995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Low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D48523B-312C-4C29-9E61-7DA9632A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27" y="165995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Moderate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22CE13E0-4EE5-46F9-B12B-6E85586DB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427" y="165995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C3F9BF72-5E6D-46EB-A256-86884667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627" y="1659959"/>
            <a:ext cx="838200" cy="27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Very high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B58D4B4E-146D-4F37-9732-756299F3C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89" y="4652979"/>
            <a:ext cx="64782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Very </a:t>
            </a:r>
            <a:br>
              <a:rPr lang="en-US" altLang="nb-NO" sz="1000">
                <a:cs typeface="Arial" panose="020B0604020202020204" pitchFamily="34" charset="0"/>
              </a:rPr>
            </a:br>
            <a:r>
              <a:rPr lang="en-US" altLang="nb-NO" sz="1000">
                <a:cs typeface="Arial" panose="020B0604020202020204" pitchFamily="34" charset="0"/>
              </a:rPr>
              <a:t>low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53012901-3CFE-4E18-B8D4-45077A8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89" y="4043379"/>
            <a:ext cx="64782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Low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5B7D1716-0F16-4328-BBE6-8C4259D0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89" y="3433779"/>
            <a:ext cx="64782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 dirty="0">
                <a:cs typeface="Arial" panose="020B0604020202020204" pitchFamily="34" charset="0"/>
              </a:rPr>
              <a:t>Moderate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AFD7DD7E-84E2-44CF-A319-ADF6A4323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89" y="2824179"/>
            <a:ext cx="64782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1253BFA2-F5F4-4E51-8672-8FE71F628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89" y="2214579"/>
            <a:ext cx="64782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nb-NO" sz="1000">
                <a:cs typeface="Arial" panose="020B0604020202020204" pitchFamily="34" charset="0"/>
              </a:rPr>
              <a:t>Very </a:t>
            </a:r>
            <a:br>
              <a:rPr lang="en-US" altLang="nb-NO" sz="1000">
                <a:cs typeface="Arial" panose="020B0604020202020204" pitchFamily="34" charset="0"/>
              </a:rPr>
            </a:br>
            <a:r>
              <a:rPr lang="en-US" altLang="nb-NO" sz="1000"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0907AA-45A9-4C23-B564-62FF72E8823C}"/>
              </a:ext>
            </a:extLst>
          </p:cNvPr>
          <p:cNvSpPr txBox="1"/>
          <p:nvPr/>
        </p:nvSpPr>
        <p:spPr>
          <a:xfrm rot="16200000">
            <a:off x="5068839" y="3565220"/>
            <a:ext cx="1085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78DB93-6C2F-40F4-9717-E9D84B6E0B58}"/>
              </a:ext>
            </a:extLst>
          </p:cNvPr>
          <p:cNvSpPr txBox="1"/>
          <p:nvPr/>
        </p:nvSpPr>
        <p:spPr>
          <a:xfrm>
            <a:off x="8358943" y="1293915"/>
            <a:ext cx="13756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B1DDAE-AE83-389F-4B9F-47BC1BE13AE3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13.10</a:t>
            </a:r>
          </a:p>
        </p:txBody>
      </p:sp>
    </p:spTree>
    <p:extLst>
      <p:ext uri="{BB962C8B-B14F-4D97-AF65-F5344CB8AC3E}">
        <p14:creationId xmlns:p14="http://schemas.microsoft.com/office/powerpoint/2010/main" val="39393918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A8222FD-9A65-4E15-BEFA-16532957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16015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B83088-BD99-4EFA-AFC2-36396A227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22111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043C33-067B-4CCB-A6DB-6FF298CC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28207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32194E-7DE7-4703-BDE1-6834D21E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22111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D9ECA5E-3837-44C0-AD57-4C67B4434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28207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F11408-77B7-45E5-95CD-F60C406C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28207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8D1C9D1-C472-42EB-B7BA-0EAC8AFC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16015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5B9EC66-44EF-431B-AD23-ADDC5D96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16015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38041-2D1F-4439-8DD3-1668C300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22111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50DDE0-0469-4D08-BDA4-19AD649D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996" y="3798102"/>
            <a:ext cx="2030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i="1" dirty="0">
                <a:latin typeface="Arial" panose="020B0604020202020204" pitchFamily="34" charset="0"/>
              </a:rPr>
              <a:t>Negative Consequence</a:t>
            </a:r>
            <a:endParaRPr lang="en-US" altLang="nb-NO" sz="1800" i="1" dirty="0"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3A96E2A-433C-4DC9-9F79-10D9E01646F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09243" y="2361146"/>
            <a:ext cx="1090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i="1" dirty="0">
                <a:latin typeface="Arial" panose="020B0604020202020204" pitchFamily="34" charset="0"/>
              </a:rPr>
              <a:t>Probability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D9292F9-42D1-462B-88C0-249F38CD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77" y="1770111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High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704B84E-76FF-4429-B8E9-14F29C724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852" y="2376536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Medium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68F19E2-189F-4680-9F01-3FC1F43F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164" y="2986136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4E6B5D94-CF7E-4C5C-B556-E93C866AB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032" y="3484295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High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C0B4B9C3-57F3-434D-A606-18A8A56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584" y="3486871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Medium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A5B90EC7-2B39-4D44-BB43-3EE9F389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632" y="3484295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4236443-45D8-48BE-B4BC-E52E27AA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16022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597824B-A609-4032-9D0E-CD0D3EA0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22118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0DD6B1C9-CC9D-4557-A444-75D26D32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28214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85F1EDEB-3532-48BF-8ECA-8A92D791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22118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ECA19593-B407-42D5-B790-6F2BEAA3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28214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8702943B-C7C9-439C-9BC9-DD5EF70F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28214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A7FD745-1268-42C8-9EF7-A708D0DA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16022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Critical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A2FA80B-7C89-4CB4-BEDB-0F9F5544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16022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Significant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5021BF75-C1A5-4C4E-B34C-F5AF0BA2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22118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Minor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34B9F217-0F76-4FF2-B37F-2EB47904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242" y="3482945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High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5814614F-22CF-4A07-A145-64E29EF0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145" y="3482946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Medium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F4BE0797-D3F1-4201-AC3E-2AA141E5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440" y="3495759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202DC1E8-2D42-43B2-959A-9B05B46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301" y="3798101"/>
            <a:ext cx="2030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i="1" dirty="0">
                <a:latin typeface="Arial" panose="020B0604020202020204" pitchFamily="34" charset="0"/>
              </a:rPr>
              <a:t>Positive Consequence</a:t>
            </a:r>
            <a:endParaRPr lang="en-US" altLang="nb-NO" sz="1800" i="1" dirty="0"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D915F1-3599-C936-BC6D-A9A2513DF789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13.11</a:t>
            </a:r>
          </a:p>
        </p:txBody>
      </p:sp>
    </p:spTree>
    <p:extLst>
      <p:ext uri="{BB962C8B-B14F-4D97-AF65-F5344CB8AC3E}">
        <p14:creationId xmlns:p14="http://schemas.microsoft.com/office/powerpoint/2010/main" val="96787970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A8222FD-9A65-4E15-BEFA-16532957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16015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B83088-BD99-4EFA-AFC2-36396A227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22111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043C33-067B-4CCB-A6DB-6FF298CC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28207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32194E-7DE7-4703-BDE1-6834D21E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22111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D9ECA5E-3837-44C0-AD57-4C67B4434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28207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F11408-77B7-45E5-95CD-F60C406C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28207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8D1C9D1-C472-42EB-B7BA-0EAC8AFC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16015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5B9EC66-44EF-431B-AD23-ADDC5D96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16015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38041-2D1F-4439-8DD3-1668C300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22111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50DDE0-0469-4D08-BDA4-19AD649D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996" y="3798102"/>
            <a:ext cx="2030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Negative Consequence</a:t>
            </a:r>
            <a:endParaRPr kumimoji="0" lang="en-US" altLang="nb-NO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3A96E2A-433C-4DC9-9F79-10D9E01646F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09243" y="2361146"/>
            <a:ext cx="1090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Probability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D9292F9-42D1-462B-88C0-249F38CD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77" y="1770111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704B84E-76FF-4429-B8E9-14F29C724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852" y="2376536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Medium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68F19E2-189F-4680-9F01-3FC1F43F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164" y="2986136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4E6B5D94-CF7E-4C5C-B556-E93C866AB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032" y="3484295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C0B4B9C3-57F3-434D-A606-18A8A56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584" y="3486871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Medium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A5B90EC7-2B39-4D44-BB43-3EE9F389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632" y="3484295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4236443-45D8-48BE-B4BC-E52E27AA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16022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597824B-A609-4032-9D0E-CD0D3EA0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22118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0DD6B1C9-CC9D-4557-A444-75D26D32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28214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85F1EDEB-3532-48BF-8ECA-8A92D791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22118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ECA19593-B407-42D5-B790-6F2BEAA3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28214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8702943B-C7C9-439C-9BC9-DD5EF70F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28214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A7FD745-1268-42C8-9EF7-A708D0DA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16022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A2FA80B-7C89-4CB4-BEDB-0F9F5544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16022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5021BF75-C1A5-4C4E-B34C-F5AF0BA2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22118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34B9F217-0F76-4FF2-B37F-2EB47904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242" y="3482945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5814614F-22CF-4A07-A145-64E29EF0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145" y="3482946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Medium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F4BE0797-D3F1-4201-AC3E-2AA141E5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440" y="3495759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202DC1E8-2D42-43B2-959A-9B05B46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301" y="3798101"/>
            <a:ext cx="2030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Consequence</a:t>
            </a:r>
            <a:endParaRPr kumimoji="0" lang="en-US" altLang="nb-NO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F7CA42-0D37-4AF5-9605-A44175728127}"/>
              </a:ext>
            </a:extLst>
          </p:cNvPr>
          <p:cNvSpPr/>
          <p:nvPr/>
        </p:nvSpPr>
        <p:spPr>
          <a:xfrm>
            <a:off x="4767201" y="2391370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6C6CA6-FCB7-410A-B0D7-09A777F4B63F}"/>
              </a:ext>
            </a:extLst>
          </p:cNvPr>
          <p:cNvSpPr/>
          <p:nvPr/>
        </p:nvSpPr>
        <p:spPr>
          <a:xfrm>
            <a:off x="5654730" y="2391424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3986A7-4AE3-4DBE-86CB-B95544FCA0B6}"/>
              </a:ext>
            </a:extLst>
          </p:cNvPr>
          <p:cNvSpPr/>
          <p:nvPr/>
        </p:nvSpPr>
        <p:spPr>
          <a:xfrm>
            <a:off x="8806033" y="2399346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32D4A5-EDB8-459D-8C62-B72B3258CB97}"/>
              </a:ext>
            </a:extLst>
          </p:cNvPr>
          <p:cNvSpPr/>
          <p:nvPr/>
        </p:nvSpPr>
        <p:spPr>
          <a:xfrm>
            <a:off x="8969417" y="1807209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6DB9C0-9437-4AE1-B360-848AA5F6A4D1}"/>
              </a:ext>
            </a:extLst>
          </p:cNvPr>
          <p:cNvSpPr/>
          <p:nvPr/>
        </p:nvSpPr>
        <p:spPr>
          <a:xfrm>
            <a:off x="8114908" y="2391371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9CFBBF-0016-4AAE-A1E8-341C680B0C1F}"/>
              </a:ext>
            </a:extLst>
          </p:cNvPr>
          <p:cNvSpPr/>
          <p:nvPr/>
        </p:nvSpPr>
        <p:spPr>
          <a:xfrm>
            <a:off x="8992436" y="3033676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6A1196-9C07-4A65-A413-C900CB23ED7C}"/>
              </a:ext>
            </a:extLst>
          </p:cNvPr>
          <p:cNvSpPr/>
          <p:nvPr/>
        </p:nvSpPr>
        <p:spPr>
          <a:xfrm>
            <a:off x="9155226" y="2399346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0BF7E2F-0E82-4940-A0B8-AB9D81676B11}"/>
              </a:ext>
            </a:extLst>
          </p:cNvPr>
          <p:cNvSpPr/>
          <p:nvPr/>
        </p:nvSpPr>
        <p:spPr>
          <a:xfrm>
            <a:off x="7280317" y="2391372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2994FD-68F3-4B0C-A8FC-AF599E1781C2}"/>
              </a:ext>
            </a:extLst>
          </p:cNvPr>
          <p:cNvSpPr/>
          <p:nvPr/>
        </p:nvSpPr>
        <p:spPr>
          <a:xfrm>
            <a:off x="8114909" y="1807208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5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1F825D-25EA-479C-9532-2ED1A1D913E3}"/>
              </a:ext>
            </a:extLst>
          </p:cNvPr>
          <p:cNvSpPr/>
          <p:nvPr/>
        </p:nvSpPr>
        <p:spPr>
          <a:xfrm>
            <a:off x="5654730" y="3033675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AA2C27-6EC4-12EF-1672-DD49C785E870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13.12</a:t>
            </a:r>
          </a:p>
        </p:txBody>
      </p:sp>
    </p:spTree>
    <p:extLst>
      <p:ext uri="{BB962C8B-B14F-4D97-AF65-F5344CB8AC3E}">
        <p14:creationId xmlns:p14="http://schemas.microsoft.com/office/powerpoint/2010/main" val="130488888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A8222FD-9A65-4E15-BEFA-16532957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16015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B83088-BD99-4EFA-AFC2-36396A227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22111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043C33-067B-4CCB-A6DB-6FF298CC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2820720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32194E-7DE7-4703-BDE1-6834D21E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22111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D9ECA5E-3837-44C0-AD57-4C67B4434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032" y="28207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F11408-77B7-45E5-95CD-F60C406C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2820720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8D1C9D1-C472-42EB-B7BA-0EAC8AFC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232" y="16015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5B9EC66-44EF-431B-AD23-ADDC5D96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16015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6238041-2D1F-4439-8DD3-1668C300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432" y="2211120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50DDE0-0469-4D08-BDA4-19AD649D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996" y="3798102"/>
            <a:ext cx="2030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Negative Consequence</a:t>
            </a:r>
            <a:endParaRPr kumimoji="0" lang="en-US" altLang="nb-NO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3A96E2A-433C-4DC9-9F79-10D9E01646F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09243" y="2361146"/>
            <a:ext cx="1090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Probability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D9292F9-42D1-462B-88C0-249F38CD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77" y="1770111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1704B84E-76FF-4429-B8E9-14F29C724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852" y="2376536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Medium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68F19E2-189F-4680-9F01-3FC1F43F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164" y="2986136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4E6B5D94-CF7E-4C5C-B556-E93C866AB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032" y="3484295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C0B4B9C3-57F3-434D-A606-18A8A56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584" y="3486871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Medium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A5B90EC7-2B39-4D44-BB43-3EE9F389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632" y="3484295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4236443-45D8-48BE-B4BC-E52E27AA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16022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597824B-A609-4032-9D0E-CD0D3EA0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22118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0DD6B1C9-CC9D-4557-A444-75D26D32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28214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85F1EDEB-3532-48BF-8ECA-8A92D791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22118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ECA19593-B407-42D5-B790-6F2BEAA3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32" y="28214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8702943B-C7C9-439C-9BC9-DD5EF70F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28214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A7FD745-1268-42C8-9EF7-A708D0DA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632" y="1602223"/>
            <a:ext cx="838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A2FA80B-7C89-4CB4-BEDB-0F9F5544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1602223"/>
            <a:ext cx="838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5021BF75-C1A5-4C4E-B34C-F5AF0BA2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832" y="2211823"/>
            <a:ext cx="83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34B9F217-0F76-4FF2-B37F-2EB47904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242" y="3482945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5814614F-22CF-4A07-A145-64E29EF0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145" y="3482946"/>
            <a:ext cx="72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Medium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F4BE0797-D3F1-4201-AC3E-2AA141E5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440" y="3495759"/>
            <a:ext cx="465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202DC1E8-2D42-43B2-959A-9B05B46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301" y="3798101"/>
            <a:ext cx="2030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Consequence</a:t>
            </a:r>
            <a:endParaRPr kumimoji="0" lang="en-US" altLang="nb-NO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6C6CA6-FCB7-410A-B0D7-09A777F4B63F}"/>
              </a:ext>
            </a:extLst>
          </p:cNvPr>
          <p:cNvSpPr/>
          <p:nvPr/>
        </p:nvSpPr>
        <p:spPr>
          <a:xfrm>
            <a:off x="5654730" y="2391424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32D4A5-EDB8-459D-8C62-B72B3258CB97}"/>
              </a:ext>
            </a:extLst>
          </p:cNvPr>
          <p:cNvSpPr/>
          <p:nvPr/>
        </p:nvSpPr>
        <p:spPr>
          <a:xfrm>
            <a:off x="8969417" y="1807209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6DB9C0-9437-4AE1-B360-848AA5F6A4D1}"/>
              </a:ext>
            </a:extLst>
          </p:cNvPr>
          <p:cNvSpPr/>
          <p:nvPr/>
        </p:nvSpPr>
        <p:spPr>
          <a:xfrm>
            <a:off x="8114908" y="2391371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6A1196-9C07-4A65-A413-C900CB23ED7C}"/>
              </a:ext>
            </a:extLst>
          </p:cNvPr>
          <p:cNvSpPr/>
          <p:nvPr/>
        </p:nvSpPr>
        <p:spPr>
          <a:xfrm>
            <a:off x="8974872" y="2424074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2994FD-68F3-4B0C-A8FC-AF599E1781C2}"/>
              </a:ext>
            </a:extLst>
          </p:cNvPr>
          <p:cNvSpPr/>
          <p:nvPr/>
        </p:nvSpPr>
        <p:spPr>
          <a:xfrm>
            <a:off x="8114909" y="1807208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1F825D-25EA-479C-9532-2ED1A1D913E3}"/>
              </a:ext>
            </a:extLst>
          </p:cNvPr>
          <p:cNvSpPr/>
          <p:nvPr/>
        </p:nvSpPr>
        <p:spPr>
          <a:xfrm>
            <a:off x="5654730" y="3033675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83FD19-F2D5-4BF7-BAF2-6369DF559090}"/>
              </a:ext>
            </a:extLst>
          </p:cNvPr>
          <p:cNvSpPr/>
          <p:nvPr/>
        </p:nvSpPr>
        <p:spPr>
          <a:xfrm>
            <a:off x="4949498" y="1791122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224E490-4D5F-4EB9-B1C5-9E13F31F01B1}"/>
              </a:ext>
            </a:extLst>
          </p:cNvPr>
          <p:cNvSpPr/>
          <p:nvPr/>
        </p:nvSpPr>
        <p:spPr>
          <a:xfrm>
            <a:off x="4607958" y="1791122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9929B0-977C-4CD2-A75D-AFC895655E61}"/>
              </a:ext>
            </a:extLst>
          </p:cNvPr>
          <p:cNvSpPr/>
          <p:nvPr/>
        </p:nvSpPr>
        <p:spPr>
          <a:xfrm>
            <a:off x="7257616" y="2399346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EDBE45-2F44-4BF6-A279-3D44A8677930}"/>
              </a:ext>
            </a:extLst>
          </p:cNvPr>
          <p:cNvSpPr/>
          <p:nvPr/>
        </p:nvSpPr>
        <p:spPr>
          <a:xfrm>
            <a:off x="7253331" y="3004290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12BCD9-2080-43EB-A44F-AD7EF1220C5B}"/>
              </a:ext>
            </a:extLst>
          </p:cNvPr>
          <p:cNvSpPr/>
          <p:nvPr/>
        </p:nvSpPr>
        <p:spPr>
          <a:xfrm>
            <a:off x="8114907" y="3009618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9C6556C-7083-457B-9BC5-E574EB6E3220}"/>
              </a:ext>
            </a:extLst>
          </p:cNvPr>
          <p:cNvSpPr/>
          <p:nvPr/>
        </p:nvSpPr>
        <p:spPr>
          <a:xfrm>
            <a:off x="8968630" y="3033674"/>
            <a:ext cx="231803" cy="23180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36FE55-7DAE-4BA8-BC5E-33291E7CF6A7}"/>
              </a:ext>
            </a:extLst>
          </p:cNvPr>
          <p:cNvCxnSpPr/>
          <p:nvPr/>
        </p:nvCxnSpPr>
        <p:spPr>
          <a:xfrm>
            <a:off x="9084531" y="2653535"/>
            <a:ext cx="0" cy="350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A07EF94-2882-4B18-B9F2-8E63636892A4}"/>
              </a:ext>
            </a:extLst>
          </p:cNvPr>
          <p:cNvCxnSpPr>
            <a:cxnSpLocks/>
          </p:cNvCxnSpPr>
          <p:nvPr/>
        </p:nvCxnSpPr>
        <p:spPr>
          <a:xfrm flipH="1">
            <a:off x="8320607" y="2032482"/>
            <a:ext cx="689050" cy="97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5ACC306-9F2B-4CCE-B376-B3BB3AB37836}"/>
              </a:ext>
            </a:extLst>
          </p:cNvPr>
          <p:cNvCxnSpPr>
            <a:cxnSpLocks/>
          </p:cNvCxnSpPr>
          <p:nvPr/>
        </p:nvCxnSpPr>
        <p:spPr>
          <a:xfrm flipH="1">
            <a:off x="7479879" y="2587189"/>
            <a:ext cx="654381" cy="45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0A53F09-E7FD-413E-8AFD-A068B32F71A6}"/>
              </a:ext>
            </a:extLst>
          </p:cNvPr>
          <p:cNvCxnSpPr/>
          <p:nvPr/>
        </p:nvCxnSpPr>
        <p:spPr>
          <a:xfrm flipH="1">
            <a:off x="7484212" y="2006480"/>
            <a:ext cx="645714" cy="43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45D201E-2BC7-41CB-84B5-8AA7C5233527}"/>
              </a:ext>
            </a:extLst>
          </p:cNvPr>
          <p:cNvCxnSpPr>
            <a:cxnSpLocks/>
          </p:cNvCxnSpPr>
          <p:nvPr/>
        </p:nvCxnSpPr>
        <p:spPr>
          <a:xfrm flipH="1" flipV="1">
            <a:off x="5174377" y="1993479"/>
            <a:ext cx="482480" cy="430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F358667-02A4-4F11-A751-510D92D4EBCA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4811259" y="2006480"/>
            <a:ext cx="877418" cy="106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BEA3563-F7A3-7095-4FB2-DD590C5E53E4}"/>
              </a:ext>
            </a:extLst>
          </p:cNvPr>
          <p:cNvSpPr txBox="1"/>
          <p:nvPr/>
        </p:nvSpPr>
        <p:spPr>
          <a:xfrm>
            <a:off x="365760" y="440575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13.13</a:t>
            </a:r>
          </a:p>
        </p:txBody>
      </p:sp>
    </p:spTree>
    <p:extLst>
      <p:ext uri="{BB962C8B-B14F-4D97-AF65-F5344CB8AC3E}">
        <p14:creationId xmlns:p14="http://schemas.microsoft.com/office/powerpoint/2010/main" val="35156103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4702F78-4D5A-42AD-9B07-B12499778E88}"/>
              </a:ext>
            </a:extLst>
          </p:cNvPr>
          <p:cNvSpPr/>
          <p:nvPr/>
        </p:nvSpPr>
        <p:spPr>
          <a:xfrm>
            <a:off x="4079776" y="2348880"/>
            <a:ext cx="3243960" cy="244827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71E99-1104-49E4-82B1-4D1D0A42DC5F}"/>
              </a:ext>
            </a:extLst>
          </p:cNvPr>
          <p:cNvSpPr txBox="1"/>
          <p:nvPr/>
        </p:nvSpPr>
        <p:spPr>
          <a:xfrm>
            <a:off x="5292830" y="186323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nb-N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3DC39-3071-43DF-B707-C74ACBD78721}"/>
              </a:ext>
            </a:extLst>
          </p:cNvPr>
          <p:cNvSpPr txBox="1"/>
          <p:nvPr/>
        </p:nvSpPr>
        <p:spPr>
          <a:xfrm>
            <a:off x="3503713" y="4821139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nb-N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E1FE2-D420-4779-BF15-7F68640D4C8C}"/>
              </a:ext>
            </a:extLst>
          </p:cNvPr>
          <p:cNvSpPr txBox="1"/>
          <p:nvPr/>
        </p:nvSpPr>
        <p:spPr>
          <a:xfrm>
            <a:off x="7032104" y="482113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nb-N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A4450-3BFF-75F3-9829-D13E391C6788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14.1</a:t>
            </a:r>
          </a:p>
        </p:txBody>
      </p:sp>
    </p:spTree>
    <p:extLst>
      <p:ext uri="{BB962C8B-B14F-4D97-AF65-F5344CB8AC3E}">
        <p14:creationId xmlns:p14="http://schemas.microsoft.com/office/powerpoint/2010/main" val="313764720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FB044687-12FF-4F1E-94DE-C0EE5774E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5814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Line 3">
            <a:extLst>
              <a:ext uri="{FF2B5EF4-FFF2-40B4-BE49-F238E27FC236}">
                <a16:creationId xmlns:a16="http://schemas.microsoft.com/office/drawing/2014/main" id="{E18FB251-2620-4D01-94E3-DB31A40BE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505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23208797-5D7A-431A-8D95-120569409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C601811-9A2A-443B-995F-C5913902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3657601"/>
            <a:ext cx="45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b-NO" sz="1000">
                <a:solidFill>
                  <a:srgbClr val="000000"/>
                </a:solidFill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500BDD49-07F2-4F20-9BD1-83A87A81E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4" y="3657601"/>
            <a:ext cx="407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b-NO" sz="1000">
                <a:solidFill>
                  <a:srgbClr val="000000"/>
                </a:solidFill>
                <a:latin typeface="Arial" panose="020B0604020202020204" pitchFamily="34" charset="0"/>
              </a:rPr>
              <a:t>End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8C23D082-23B6-4C7E-BAC7-3FC10235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657600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en-GB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C9CCBFD2-EA3D-4AE9-B31A-EE1FAD4E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3624264"/>
            <a:ext cx="70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endParaRPr lang="en-GB" altLang="nb-NO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1AD17D14-C3FF-4CA7-AC1A-3C23ED390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048000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05CBA19F-147A-4B0C-919C-B60497A1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6" y="2641601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nb-NO" sz="1000">
                <a:solidFill>
                  <a:srgbClr val="000000"/>
                </a:solidFill>
                <a:latin typeface="Arial" panose="020B0604020202020204" pitchFamily="34" charset="0"/>
              </a:rPr>
              <a:t>Define </a:t>
            </a:r>
            <a:br>
              <a:rPr lang="en-AU" altLang="nb-NO" sz="1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AU" altLang="nb-NO" sz="1000">
                <a:solidFill>
                  <a:srgbClr val="000000"/>
                </a:solidFill>
                <a:latin typeface="Arial" panose="020B0604020202020204" pitchFamily="34" charset="0"/>
              </a:rPr>
              <a:t>success criteria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F47286E9-E7DE-434E-9214-EBE4C4C6B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286251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nb-NO" sz="1000">
                <a:solidFill>
                  <a:srgbClr val="000000"/>
                </a:solidFill>
                <a:latin typeface="Arial" panose="020B0604020202020204" pitchFamily="34" charset="0"/>
              </a:rPr>
              <a:t>Evaluation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nb-NO" sz="1000">
                <a:solidFill>
                  <a:srgbClr val="000000"/>
                </a:solidFill>
                <a:latin typeface="Arial" panose="020B0604020202020204" pitchFamily="34" charset="0"/>
              </a:rPr>
              <a:t>success</a:t>
            </a:r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6ED83BD2-8DA8-4F4D-BEAC-36878267A48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33963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30488225-B77B-415E-ACF3-299352D437D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262563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2D15A70E-08C6-4FF5-9E12-BA0085286C7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491163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88825250-2691-4E17-8A0E-8482F18A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3276601"/>
            <a:ext cx="191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>
                <a:solidFill>
                  <a:srgbClr val="000000"/>
                </a:solidFill>
                <a:latin typeface="Arial" panose="020B0604020202020204" pitchFamily="34" charset="0"/>
              </a:rPr>
              <a:t>Client use of the project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1BACD-D8B7-1E1C-58EA-177804D013E7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14.2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73DFB8B2-4E9E-1906-5D76-EE5D958E6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847" y="2381597"/>
            <a:ext cx="13716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Organization’s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kern="0">
                <a:solidFill>
                  <a:srgbClr val="000000"/>
                </a:solidFill>
                <a:latin typeface="Arial" panose="020B0604020202020204" pitchFamily="34" charset="0"/>
              </a:rPr>
              <a:t>strategy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1FB04E5-531C-1FDB-CFC1-4080FAC8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447" y="2381597"/>
            <a:ext cx="1371600" cy="762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Analysis and</a:t>
            </a:r>
            <a:b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project selection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17837B06-22AE-1715-4C7B-716137FDC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047" y="2381597"/>
            <a:ext cx="13716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Project </a:t>
            </a:r>
            <a:b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execution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8CB84935-5A1E-37FA-DE8C-DEC5E1FAC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647" y="2000597"/>
            <a:ext cx="1524000" cy="1524000"/>
          </a:xfrm>
          <a:prstGeom prst="rightArrow">
            <a:avLst>
              <a:gd name="adj1" fmla="val 50204"/>
              <a:gd name="adj2" fmla="val 525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Use of the</a:t>
            </a:r>
            <a:br>
              <a:rPr kumimoji="0" lang="en-US" altLang="nb-NO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results/outputs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67D04B1F-C4DD-406A-3E1A-3149B0E55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847" y="3905597"/>
            <a:ext cx="106680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Financial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kern="0">
                <a:solidFill>
                  <a:srgbClr val="000000"/>
                </a:solidFill>
                <a:latin typeface="Arial" panose="020B0604020202020204" pitchFamily="34" charset="0"/>
              </a:rPr>
              <a:t>assessments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150E18C-106B-18BC-549D-BC62E0DFC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047" y="3905597"/>
            <a:ext cx="106680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Strategic</a:t>
            </a:r>
            <a:b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assessments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1AAF41F-3BB2-6EA2-1E4F-2BE41B34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647" y="3905597"/>
            <a:ext cx="121920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Technical</a:t>
            </a:r>
            <a:b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assessments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35">
            <a:extLst>
              <a:ext uri="{FF2B5EF4-FFF2-40B4-BE49-F238E27FC236}">
                <a16:creationId xmlns:a16="http://schemas.microsoft.com/office/drawing/2014/main" id="{252A043A-599C-C575-429C-A33D8EF1BE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2047" y="3143597"/>
            <a:ext cx="205740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Line 36">
            <a:extLst>
              <a:ext uri="{FF2B5EF4-FFF2-40B4-BE49-F238E27FC236}">
                <a16:creationId xmlns:a16="http://schemas.microsoft.com/office/drawing/2014/main" id="{2A54A961-9812-7CB1-ED1F-FB4916B2C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1047" y="3143597"/>
            <a:ext cx="213360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ADFC67B8-6560-83F5-E359-46115CA1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847" y="3905597"/>
            <a:ext cx="106680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Risk</a:t>
            </a:r>
            <a:b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assessments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671DCF24-1E2D-EAF2-18F1-C55AD47DF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647" y="3905597"/>
            <a:ext cx="114300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kern="0">
                <a:solidFill>
                  <a:srgbClr val="000000"/>
                </a:solidFill>
                <a:latin typeface="Arial" panose="020B0604020202020204" pitchFamily="34" charset="0"/>
              </a:rPr>
              <a:t>Feasibility</a:t>
            </a:r>
            <a:br>
              <a:rPr lang="en-US" altLang="nb-NO" sz="1200" ker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nb-NO" sz="1200" kern="0">
                <a:solidFill>
                  <a:srgbClr val="000000"/>
                </a:solidFill>
                <a:latin typeface="Arial" panose="020B0604020202020204" pitchFamily="34" charset="0"/>
              </a:rPr>
              <a:t>assessments</a:t>
            </a:r>
            <a:endParaRPr kumimoji="0" lang="en-US" altLang="nb-NO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C41EC-2EF8-2987-23A2-F9C3FB868B62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301633352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098B4-D212-63F9-7937-DEBE8D27EC34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14.3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7471C90-C1B7-B411-A0F6-1337EB92B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09" y="3419680"/>
            <a:ext cx="2274907" cy="1100136"/>
          </a:xfrm>
          <a:prstGeom prst="chevron">
            <a:avLst>
              <a:gd name="adj" fmla="val 3896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600" dirty="0">
                <a:solidFill>
                  <a:prstClr val="black"/>
                </a:solidFill>
              </a:rPr>
              <a:t>       </a:t>
            </a:r>
            <a:endParaRPr lang="nb-NO" altLang="nb-NO" sz="1400" dirty="0">
              <a:solidFill>
                <a:prstClr val="black"/>
              </a:solidFill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418D53D-3900-8E05-E40D-1FA161E46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593" y="3419680"/>
            <a:ext cx="2274907" cy="1100136"/>
          </a:xfrm>
          <a:prstGeom prst="chevron">
            <a:avLst>
              <a:gd name="adj" fmla="val 3896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600" dirty="0">
                <a:solidFill>
                  <a:prstClr val="black"/>
                </a:solidFill>
              </a:rPr>
              <a:t>     </a:t>
            </a:r>
            <a:endParaRPr lang="nb-NO" altLang="nb-NO" sz="1400" dirty="0">
              <a:solidFill>
                <a:prstClr val="black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8A24CA8-14AC-1123-97D2-9CBA7E1A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3419680"/>
            <a:ext cx="2274907" cy="1100136"/>
          </a:xfrm>
          <a:prstGeom prst="chevron">
            <a:avLst>
              <a:gd name="adj" fmla="val 3896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600" dirty="0">
                <a:solidFill>
                  <a:prstClr val="black"/>
                </a:solidFill>
              </a:rPr>
              <a:t>     </a:t>
            </a:r>
            <a:endParaRPr lang="nb-NO" altLang="nb-NO" sz="1400" dirty="0">
              <a:solidFill>
                <a:prstClr val="black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F3494A-F88D-830E-348E-9726657DEBBE}"/>
              </a:ext>
            </a:extLst>
          </p:cNvPr>
          <p:cNvSpPr/>
          <p:nvPr/>
        </p:nvSpPr>
        <p:spPr>
          <a:xfrm>
            <a:off x="4598024" y="2294313"/>
            <a:ext cx="5145578" cy="5070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</a:t>
            </a:r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nb-NO" sz="1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067C1AD-5807-3CAB-A838-484BB7B16E83}"/>
              </a:ext>
            </a:extLst>
          </p:cNvPr>
          <p:cNvSpPr/>
          <p:nvPr/>
        </p:nvSpPr>
        <p:spPr>
          <a:xfrm>
            <a:off x="5143727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A360672-79F2-76DE-6F8D-75F5F9B828D1}"/>
              </a:ext>
            </a:extLst>
          </p:cNvPr>
          <p:cNvSpPr/>
          <p:nvPr/>
        </p:nvSpPr>
        <p:spPr>
          <a:xfrm>
            <a:off x="9136423" y="2868872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FDC2F9E-8F5D-04D2-16C5-A70C5C58D67C}"/>
              </a:ext>
            </a:extLst>
          </p:cNvPr>
          <p:cNvSpPr/>
          <p:nvPr/>
        </p:nvSpPr>
        <p:spPr>
          <a:xfrm>
            <a:off x="5809543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4415023-0935-9376-2E1B-A08159594FB2}"/>
              </a:ext>
            </a:extLst>
          </p:cNvPr>
          <p:cNvSpPr/>
          <p:nvPr/>
        </p:nvSpPr>
        <p:spPr>
          <a:xfrm>
            <a:off x="6475359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103207F-F76A-89D9-8C93-789C90AADAD2}"/>
              </a:ext>
            </a:extLst>
          </p:cNvPr>
          <p:cNvSpPr/>
          <p:nvPr/>
        </p:nvSpPr>
        <p:spPr>
          <a:xfrm rot="10800000">
            <a:off x="6559646" y="4620981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DF3467E-B32A-A0F0-0EAF-79B82A1AF855}"/>
              </a:ext>
            </a:extLst>
          </p:cNvPr>
          <p:cNvSpPr/>
          <p:nvPr/>
        </p:nvSpPr>
        <p:spPr>
          <a:xfrm>
            <a:off x="7141175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8E42A86-A3C9-ECAA-822B-81217C33EFA8}"/>
              </a:ext>
            </a:extLst>
          </p:cNvPr>
          <p:cNvSpPr/>
          <p:nvPr/>
        </p:nvSpPr>
        <p:spPr>
          <a:xfrm>
            <a:off x="7804595" y="2847087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6C12D3D-2F10-45AA-BAFC-BADCD42C1CD7}"/>
              </a:ext>
            </a:extLst>
          </p:cNvPr>
          <p:cNvSpPr/>
          <p:nvPr/>
        </p:nvSpPr>
        <p:spPr>
          <a:xfrm>
            <a:off x="8476633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F7820E2-6628-1188-F938-6A41DC8E4F27}"/>
              </a:ext>
            </a:extLst>
          </p:cNvPr>
          <p:cNvSpPr/>
          <p:nvPr/>
        </p:nvSpPr>
        <p:spPr>
          <a:xfrm rot="10800000">
            <a:off x="7086690" y="4599126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C91A5A5-0641-56F5-9A9E-E6AAB4E50068}"/>
              </a:ext>
            </a:extLst>
          </p:cNvPr>
          <p:cNvSpPr/>
          <p:nvPr/>
        </p:nvSpPr>
        <p:spPr>
          <a:xfrm rot="10800000">
            <a:off x="7613733" y="4616890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DD9DA2-74EB-4DF7-E620-FAD58DE4EF4B}"/>
              </a:ext>
            </a:extLst>
          </p:cNvPr>
          <p:cNvSpPr/>
          <p:nvPr/>
        </p:nvSpPr>
        <p:spPr>
          <a:xfrm>
            <a:off x="5448823" y="5133045"/>
            <a:ext cx="3415676" cy="5070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manager’s</a:t>
            </a:r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nb-NO" sz="1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7D782-110E-212E-CC29-E4378D511726}"/>
              </a:ext>
            </a:extLst>
          </p:cNvPr>
          <p:cNvSpPr txBox="1"/>
          <p:nvPr/>
        </p:nvSpPr>
        <p:spPr>
          <a:xfrm>
            <a:off x="4540799" y="339484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1B60A-F54F-9845-181C-9525980B336E}"/>
              </a:ext>
            </a:extLst>
          </p:cNvPr>
          <p:cNvSpPr txBox="1"/>
          <p:nvPr/>
        </p:nvSpPr>
        <p:spPr>
          <a:xfrm>
            <a:off x="6380683" y="340377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3DC70A-D887-6136-3FAF-B4B593CB7F03}"/>
              </a:ext>
            </a:extLst>
          </p:cNvPr>
          <p:cNvSpPr txBox="1"/>
          <p:nvPr/>
        </p:nvSpPr>
        <p:spPr>
          <a:xfrm>
            <a:off x="8146835" y="339864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65C142-BCBD-6AB2-903B-777B3369534F}"/>
              </a:ext>
            </a:extLst>
          </p:cNvPr>
          <p:cNvSpPr txBox="1"/>
          <p:nvPr/>
        </p:nvSpPr>
        <p:spPr>
          <a:xfrm>
            <a:off x="5219247" y="3703439"/>
            <a:ext cx="933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b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B1F463-576E-3EE6-FA11-742CF9F9C755}"/>
              </a:ext>
            </a:extLst>
          </p:cNvPr>
          <p:cNvSpPr txBox="1"/>
          <p:nvPr/>
        </p:nvSpPr>
        <p:spPr>
          <a:xfrm>
            <a:off x="7056373" y="3692749"/>
            <a:ext cx="1085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b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FEFF9-2174-A6F6-F9A0-4405433BB47C}"/>
              </a:ext>
            </a:extLst>
          </p:cNvPr>
          <p:cNvSpPr txBox="1"/>
          <p:nvPr/>
        </p:nvSpPr>
        <p:spPr>
          <a:xfrm>
            <a:off x="8802229" y="3692749"/>
            <a:ext cx="1064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54E171-414E-434A-670A-25C40FA3BED4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14.4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C8784C-C484-730F-0CEB-49ED4E151EC0}"/>
              </a:ext>
            </a:extLst>
          </p:cNvPr>
          <p:cNvCxnSpPr/>
          <p:nvPr/>
        </p:nvCxnSpPr>
        <p:spPr>
          <a:xfrm>
            <a:off x="3934225" y="3582450"/>
            <a:ext cx="41724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2BB171-494E-5860-E1B0-D78DCE4E3A86}"/>
              </a:ext>
            </a:extLst>
          </p:cNvPr>
          <p:cNvCxnSpPr/>
          <p:nvPr/>
        </p:nvCxnSpPr>
        <p:spPr>
          <a:xfrm flipV="1">
            <a:off x="3949593" y="854619"/>
            <a:ext cx="0" cy="27355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DF9F8A-7C48-EA79-A520-CE02FE5101E6}"/>
              </a:ext>
            </a:extLst>
          </p:cNvPr>
          <p:cNvCxnSpPr>
            <a:cxnSpLocks/>
          </p:cNvCxnSpPr>
          <p:nvPr/>
        </p:nvCxnSpPr>
        <p:spPr>
          <a:xfrm>
            <a:off x="3949593" y="2437530"/>
            <a:ext cx="3994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1CF6A8-FA5A-371F-92AA-6CDEDE27C327}"/>
              </a:ext>
            </a:extLst>
          </p:cNvPr>
          <p:cNvCxnSpPr>
            <a:cxnSpLocks/>
          </p:cNvCxnSpPr>
          <p:nvPr/>
        </p:nvCxnSpPr>
        <p:spPr>
          <a:xfrm flipV="1">
            <a:off x="5112044" y="1530813"/>
            <a:ext cx="0" cy="2059322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A861AB-9D47-904A-D15B-CD2844EC6D8A}"/>
              </a:ext>
            </a:extLst>
          </p:cNvPr>
          <p:cNvCxnSpPr>
            <a:cxnSpLocks/>
          </p:cNvCxnSpPr>
          <p:nvPr/>
        </p:nvCxnSpPr>
        <p:spPr>
          <a:xfrm flipV="1">
            <a:off x="6048718" y="1546182"/>
            <a:ext cx="0" cy="2043953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AFE191-F37B-B011-CA2B-226D0E5C1A4D}"/>
              </a:ext>
            </a:extLst>
          </p:cNvPr>
          <p:cNvCxnSpPr>
            <a:cxnSpLocks/>
          </p:cNvCxnSpPr>
          <p:nvPr/>
        </p:nvCxnSpPr>
        <p:spPr>
          <a:xfrm flipV="1">
            <a:off x="6524065" y="1546182"/>
            <a:ext cx="0" cy="2043953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FB105A-9413-2672-A094-26CC7072B486}"/>
              </a:ext>
            </a:extLst>
          </p:cNvPr>
          <p:cNvSpPr/>
          <p:nvPr/>
        </p:nvSpPr>
        <p:spPr>
          <a:xfrm>
            <a:off x="3951601" y="1390487"/>
            <a:ext cx="3992249" cy="1544164"/>
          </a:xfrm>
          <a:custGeom>
            <a:avLst/>
            <a:gdLst>
              <a:gd name="connsiteX0" fmla="*/ 0 w 3645243"/>
              <a:gd name="connsiteY0" fmla="*/ 1062681 h 1524019"/>
              <a:gd name="connsiteX1" fmla="*/ 967945 w 3645243"/>
              <a:gd name="connsiteY1" fmla="*/ 1524000 h 1524019"/>
              <a:gd name="connsiteX2" fmla="*/ 1808205 w 3645243"/>
              <a:gd name="connsiteY2" fmla="*/ 1079157 h 1524019"/>
              <a:gd name="connsiteX3" fmla="*/ 2401329 w 3645243"/>
              <a:gd name="connsiteY3" fmla="*/ 543698 h 1524019"/>
              <a:gd name="connsiteX4" fmla="*/ 2702010 w 3645243"/>
              <a:gd name="connsiteY4" fmla="*/ 255373 h 1524019"/>
              <a:gd name="connsiteX5" fmla="*/ 2920313 w 3645243"/>
              <a:gd name="connsiteY5" fmla="*/ 119449 h 1524019"/>
              <a:gd name="connsiteX6" fmla="*/ 3188043 w 3645243"/>
              <a:gd name="connsiteY6" fmla="*/ 41189 h 1524019"/>
              <a:gd name="connsiteX7" fmla="*/ 3534032 w 3645243"/>
              <a:gd name="connsiteY7" fmla="*/ 8238 h 1524019"/>
              <a:gd name="connsiteX8" fmla="*/ 3645243 w 3645243"/>
              <a:gd name="connsiteY8" fmla="*/ 0 h 1524019"/>
              <a:gd name="connsiteX0" fmla="*/ 0 w 3645243"/>
              <a:gd name="connsiteY0" fmla="*/ 1062681 h 1524019"/>
              <a:gd name="connsiteX1" fmla="*/ 967945 w 3645243"/>
              <a:gd name="connsiteY1" fmla="*/ 1524000 h 1524019"/>
              <a:gd name="connsiteX2" fmla="*/ 1808205 w 3645243"/>
              <a:gd name="connsiteY2" fmla="*/ 1079157 h 1524019"/>
              <a:gd name="connsiteX3" fmla="*/ 2401329 w 3645243"/>
              <a:gd name="connsiteY3" fmla="*/ 543698 h 1524019"/>
              <a:gd name="connsiteX4" fmla="*/ 2702010 w 3645243"/>
              <a:gd name="connsiteY4" fmla="*/ 255373 h 1524019"/>
              <a:gd name="connsiteX5" fmla="*/ 2920313 w 3645243"/>
              <a:gd name="connsiteY5" fmla="*/ 119449 h 1524019"/>
              <a:gd name="connsiteX6" fmla="*/ 3188043 w 3645243"/>
              <a:gd name="connsiteY6" fmla="*/ 41189 h 1524019"/>
              <a:gd name="connsiteX7" fmla="*/ 3534032 w 3645243"/>
              <a:gd name="connsiteY7" fmla="*/ 8238 h 1524019"/>
              <a:gd name="connsiteX8" fmla="*/ 3645243 w 3645243"/>
              <a:gd name="connsiteY8" fmla="*/ 0 h 1524019"/>
              <a:gd name="connsiteX0" fmla="*/ 0 w 3645243"/>
              <a:gd name="connsiteY0" fmla="*/ 1062681 h 1524021"/>
              <a:gd name="connsiteX1" fmla="*/ 967945 w 3645243"/>
              <a:gd name="connsiteY1" fmla="*/ 1524000 h 1524021"/>
              <a:gd name="connsiteX2" fmla="*/ 1808205 w 3645243"/>
              <a:gd name="connsiteY2" fmla="*/ 1079157 h 1524021"/>
              <a:gd name="connsiteX3" fmla="*/ 2401329 w 3645243"/>
              <a:gd name="connsiteY3" fmla="*/ 543698 h 1524021"/>
              <a:gd name="connsiteX4" fmla="*/ 2702010 w 3645243"/>
              <a:gd name="connsiteY4" fmla="*/ 255373 h 1524021"/>
              <a:gd name="connsiteX5" fmla="*/ 2920313 w 3645243"/>
              <a:gd name="connsiteY5" fmla="*/ 119449 h 1524021"/>
              <a:gd name="connsiteX6" fmla="*/ 3188043 w 3645243"/>
              <a:gd name="connsiteY6" fmla="*/ 41189 h 1524021"/>
              <a:gd name="connsiteX7" fmla="*/ 3534032 w 3645243"/>
              <a:gd name="connsiteY7" fmla="*/ 8238 h 1524021"/>
              <a:gd name="connsiteX8" fmla="*/ 3645243 w 3645243"/>
              <a:gd name="connsiteY8" fmla="*/ 0 h 1524021"/>
              <a:gd name="connsiteX0" fmla="*/ 0 w 3645243"/>
              <a:gd name="connsiteY0" fmla="*/ 1062681 h 1524021"/>
              <a:gd name="connsiteX1" fmla="*/ 967945 w 3645243"/>
              <a:gd name="connsiteY1" fmla="*/ 1524000 h 1524021"/>
              <a:gd name="connsiteX2" fmla="*/ 1808205 w 3645243"/>
              <a:gd name="connsiteY2" fmla="*/ 1079157 h 1524021"/>
              <a:gd name="connsiteX3" fmla="*/ 2401329 w 3645243"/>
              <a:gd name="connsiteY3" fmla="*/ 543698 h 1524021"/>
              <a:gd name="connsiteX4" fmla="*/ 2702010 w 3645243"/>
              <a:gd name="connsiteY4" fmla="*/ 255373 h 1524021"/>
              <a:gd name="connsiteX5" fmla="*/ 2920313 w 3645243"/>
              <a:gd name="connsiteY5" fmla="*/ 119449 h 1524021"/>
              <a:gd name="connsiteX6" fmla="*/ 3188043 w 3645243"/>
              <a:gd name="connsiteY6" fmla="*/ 41189 h 1524021"/>
              <a:gd name="connsiteX7" fmla="*/ 3534032 w 3645243"/>
              <a:gd name="connsiteY7" fmla="*/ 8238 h 1524021"/>
              <a:gd name="connsiteX8" fmla="*/ 3645243 w 3645243"/>
              <a:gd name="connsiteY8" fmla="*/ 0 h 1524021"/>
              <a:gd name="connsiteX0" fmla="*/ 0 w 3534032"/>
              <a:gd name="connsiteY0" fmla="*/ 1054443 h 1515783"/>
              <a:gd name="connsiteX1" fmla="*/ 967945 w 3534032"/>
              <a:gd name="connsiteY1" fmla="*/ 1515762 h 1515783"/>
              <a:gd name="connsiteX2" fmla="*/ 1808205 w 3534032"/>
              <a:gd name="connsiteY2" fmla="*/ 1070919 h 1515783"/>
              <a:gd name="connsiteX3" fmla="*/ 2401329 w 3534032"/>
              <a:gd name="connsiteY3" fmla="*/ 535460 h 1515783"/>
              <a:gd name="connsiteX4" fmla="*/ 2702010 w 3534032"/>
              <a:gd name="connsiteY4" fmla="*/ 247135 h 1515783"/>
              <a:gd name="connsiteX5" fmla="*/ 2920313 w 3534032"/>
              <a:gd name="connsiteY5" fmla="*/ 111211 h 1515783"/>
              <a:gd name="connsiteX6" fmla="*/ 3188043 w 3534032"/>
              <a:gd name="connsiteY6" fmla="*/ 32951 h 1515783"/>
              <a:gd name="connsiteX7" fmla="*/ 3534032 w 3534032"/>
              <a:gd name="connsiteY7" fmla="*/ 0 h 1515783"/>
              <a:gd name="connsiteX0" fmla="*/ 0 w 3534032"/>
              <a:gd name="connsiteY0" fmla="*/ 1054443 h 1515783"/>
              <a:gd name="connsiteX1" fmla="*/ 967945 w 3534032"/>
              <a:gd name="connsiteY1" fmla="*/ 1515762 h 1515783"/>
              <a:gd name="connsiteX2" fmla="*/ 1808205 w 3534032"/>
              <a:gd name="connsiteY2" fmla="*/ 1070919 h 1515783"/>
              <a:gd name="connsiteX3" fmla="*/ 2401329 w 3534032"/>
              <a:gd name="connsiteY3" fmla="*/ 535460 h 1515783"/>
              <a:gd name="connsiteX4" fmla="*/ 2702010 w 3534032"/>
              <a:gd name="connsiteY4" fmla="*/ 247135 h 1515783"/>
              <a:gd name="connsiteX5" fmla="*/ 2920313 w 3534032"/>
              <a:gd name="connsiteY5" fmla="*/ 111211 h 1515783"/>
              <a:gd name="connsiteX6" fmla="*/ 3188043 w 3534032"/>
              <a:gd name="connsiteY6" fmla="*/ 32951 h 1515783"/>
              <a:gd name="connsiteX7" fmla="*/ 3534032 w 3534032"/>
              <a:gd name="connsiteY7" fmla="*/ 0 h 15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032" h="1515783">
                <a:moveTo>
                  <a:pt x="0" y="1054443"/>
                </a:moveTo>
                <a:cubicBezTo>
                  <a:pt x="333289" y="1283729"/>
                  <a:pt x="666578" y="1513016"/>
                  <a:pt x="967945" y="1515762"/>
                </a:cubicBezTo>
                <a:cubicBezTo>
                  <a:pt x="1269312" y="1518508"/>
                  <a:pt x="1583913" y="1263136"/>
                  <a:pt x="1808205" y="1070919"/>
                </a:cubicBezTo>
                <a:cubicBezTo>
                  <a:pt x="2032497" y="878702"/>
                  <a:pt x="2153779" y="779849"/>
                  <a:pt x="2401329" y="535460"/>
                </a:cubicBezTo>
                <a:cubicBezTo>
                  <a:pt x="2648879" y="291071"/>
                  <a:pt x="2615513" y="317843"/>
                  <a:pt x="2702010" y="247135"/>
                </a:cubicBezTo>
                <a:cubicBezTo>
                  <a:pt x="2788507" y="176427"/>
                  <a:pt x="2839308" y="146908"/>
                  <a:pt x="2920313" y="111211"/>
                </a:cubicBezTo>
                <a:cubicBezTo>
                  <a:pt x="3001318" y="75514"/>
                  <a:pt x="3085757" y="51486"/>
                  <a:pt x="3188043" y="32951"/>
                </a:cubicBezTo>
                <a:cubicBezTo>
                  <a:pt x="3290329" y="14416"/>
                  <a:pt x="3293530" y="6865"/>
                  <a:pt x="3534032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F0C1A95-6C38-52F5-9880-101045D25426}"/>
              </a:ext>
            </a:extLst>
          </p:cNvPr>
          <p:cNvSpPr/>
          <p:nvPr/>
        </p:nvSpPr>
        <p:spPr>
          <a:xfrm>
            <a:off x="3957316" y="2068830"/>
            <a:ext cx="3986534" cy="870452"/>
          </a:xfrm>
          <a:custGeom>
            <a:avLst/>
            <a:gdLst>
              <a:gd name="connsiteX0" fmla="*/ 0 w 3645243"/>
              <a:gd name="connsiteY0" fmla="*/ 1062681 h 1524019"/>
              <a:gd name="connsiteX1" fmla="*/ 967945 w 3645243"/>
              <a:gd name="connsiteY1" fmla="*/ 1524000 h 1524019"/>
              <a:gd name="connsiteX2" fmla="*/ 1808205 w 3645243"/>
              <a:gd name="connsiteY2" fmla="*/ 1079157 h 1524019"/>
              <a:gd name="connsiteX3" fmla="*/ 2401329 w 3645243"/>
              <a:gd name="connsiteY3" fmla="*/ 543698 h 1524019"/>
              <a:gd name="connsiteX4" fmla="*/ 2702010 w 3645243"/>
              <a:gd name="connsiteY4" fmla="*/ 255373 h 1524019"/>
              <a:gd name="connsiteX5" fmla="*/ 2920313 w 3645243"/>
              <a:gd name="connsiteY5" fmla="*/ 119449 h 1524019"/>
              <a:gd name="connsiteX6" fmla="*/ 3188043 w 3645243"/>
              <a:gd name="connsiteY6" fmla="*/ 41189 h 1524019"/>
              <a:gd name="connsiteX7" fmla="*/ 3534032 w 3645243"/>
              <a:gd name="connsiteY7" fmla="*/ 8238 h 1524019"/>
              <a:gd name="connsiteX8" fmla="*/ 3645243 w 3645243"/>
              <a:gd name="connsiteY8" fmla="*/ 0 h 1524019"/>
              <a:gd name="connsiteX0" fmla="*/ 0 w 3645243"/>
              <a:gd name="connsiteY0" fmla="*/ 1062681 h 1524019"/>
              <a:gd name="connsiteX1" fmla="*/ 967945 w 3645243"/>
              <a:gd name="connsiteY1" fmla="*/ 1524000 h 1524019"/>
              <a:gd name="connsiteX2" fmla="*/ 1808205 w 3645243"/>
              <a:gd name="connsiteY2" fmla="*/ 1079157 h 1524019"/>
              <a:gd name="connsiteX3" fmla="*/ 2401329 w 3645243"/>
              <a:gd name="connsiteY3" fmla="*/ 543698 h 1524019"/>
              <a:gd name="connsiteX4" fmla="*/ 2702010 w 3645243"/>
              <a:gd name="connsiteY4" fmla="*/ 255373 h 1524019"/>
              <a:gd name="connsiteX5" fmla="*/ 2920313 w 3645243"/>
              <a:gd name="connsiteY5" fmla="*/ 119449 h 1524019"/>
              <a:gd name="connsiteX6" fmla="*/ 3188043 w 3645243"/>
              <a:gd name="connsiteY6" fmla="*/ 41189 h 1524019"/>
              <a:gd name="connsiteX7" fmla="*/ 3534032 w 3645243"/>
              <a:gd name="connsiteY7" fmla="*/ 8238 h 1524019"/>
              <a:gd name="connsiteX8" fmla="*/ 3645243 w 3645243"/>
              <a:gd name="connsiteY8" fmla="*/ 0 h 1524019"/>
              <a:gd name="connsiteX0" fmla="*/ 0 w 3645243"/>
              <a:gd name="connsiteY0" fmla="*/ 1062681 h 1524021"/>
              <a:gd name="connsiteX1" fmla="*/ 967945 w 3645243"/>
              <a:gd name="connsiteY1" fmla="*/ 1524000 h 1524021"/>
              <a:gd name="connsiteX2" fmla="*/ 1808205 w 3645243"/>
              <a:gd name="connsiteY2" fmla="*/ 1079157 h 1524021"/>
              <a:gd name="connsiteX3" fmla="*/ 2401329 w 3645243"/>
              <a:gd name="connsiteY3" fmla="*/ 543698 h 1524021"/>
              <a:gd name="connsiteX4" fmla="*/ 2702010 w 3645243"/>
              <a:gd name="connsiteY4" fmla="*/ 255373 h 1524021"/>
              <a:gd name="connsiteX5" fmla="*/ 2920313 w 3645243"/>
              <a:gd name="connsiteY5" fmla="*/ 119449 h 1524021"/>
              <a:gd name="connsiteX6" fmla="*/ 3188043 w 3645243"/>
              <a:gd name="connsiteY6" fmla="*/ 41189 h 1524021"/>
              <a:gd name="connsiteX7" fmla="*/ 3534032 w 3645243"/>
              <a:gd name="connsiteY7" fmla="*/ 8238 h 1524021"/>
              <a:gd name="connsiteX8" fmla="*/ 3645243 w 3645243"/>
              <a:gd name="connsiteY8" fmla="*/ 0 h 1524021"/>
              <a:gd name="connsiteX0" fmla="*/ 0 w 3645243"/>
              <a:gd name="connsiteY0" fmla="*/ 1062681 h 1524021"/>
              <a:gd name="connsiteX1" fmla="*/ 967945 w 3645243"/>
              <a:gd name="connsiteY1" fmla="*/ 1524000 h 1524021"/>
              <a:gd name="connsiteX2" fmla="*/ 1808205 w 3645243"/>
              <a:gd name="connsiteY2" fmla="*/ 1079157 h 1524021"/>
              <a:gd name="connsiteX3" fmla="*/ 2401329 w 3645243"/>
              <a:gd name="connsiteY3" fmla="*/ 543698 h 1524021"/>
              <a:gd name="connsiteX4" fmla="*/ 2702010 w 3645243"/>
              <a:gd name="connsiteY4" fmla="*/ 255373 h 1524021"/>
              <a:gd name="connsiteX5" fmla="*/ 2920313 w 3645243"/>
              <a:gd name="connsiteY5" fmla="*/ 119449 h 1524021"/>
              <a:gd name="connsiteX6" fmla="*/ 3188043 w 3645243"/>
              <a:gd name="connsiteY6" fmla="*/ 41189 h 1524021"/>
              <a:gd name="connsiteX7" fmla="*/ 3534032 w 3645243"/>
              <a:gd name="connsiteY7" fmla="*/ 8238 h 1524021"/>
              <a:gd name="connsiteX8" fmla="*/ 3645243 w 3645243"/>
              <a:gd name="connsiteY8" fmla="*/ 0 h 1524021"/>
              <a:gd name="connsiteX0" fmla="*/ 0 w 3534032"/>
              <a:gd name="connsiteY0" fmla="*/ 1054443 h 1515783"/>
              <a:gd name="connsiteX1" fmla="*/ 967945 w 3534032"/>
              <a:gd name="connsiteY1" fmla="*/ 1515762 h 1515783"/>
              <a:gd name="connsiteX2" fmla="*/ 1808205 w 3534032"/>
              <a:gd name="connsiteY2" fmla="*/ 1070919 h 1515783"/>
              <a:gd name="connsiteX3" fmla="*/ 2401329 w 3534032"/>
              <a:gd name="connsiteY3" fmla="*/ 535460 h 1515783"/>
              <a:gd name="connsiteX4" fmla="*/ 2702010 w 3534032"/>
              <a:gd name="connsiteY4" fmla="*/ 247135 h 1515783"/>
              <a:gd name="connsiteX5" fmla="*/ 2920313 w 3534032"/>
              <a:gd name="connsiteY5" fmla="*/ 111211 h 1515783"/>
              <a:gd name="connsiteX6" fmla="*/ 3188043 w 3534032"/>
              <a:gd name="connsiteY6" fmla="*/ 32951 h 1515783"/>
              <a:gd name="connsiteX7" fmla="*/ 3534032 w 3534032"/>
              <a:gd name="connsiteY7" fmla="*/ 0 h 1515783"/>
              <a:gd name="connsiteX0" fmla="*/ 0 w 3534032"/>
              <a:gd name="connsiteY0" fmla="*/ 1054443 h 1515783"/>
              <a:gd name="connsiteX1" fmla="*/ 967945 w 3534032"/>
              <a:gd name="connsiteY1" fmla="*/ 1515762 h 1515783"/>
              <a:gd name="connsiteX2" fmla="*/ 1808205 w 3534032"/>
              <a:gd name="connsiteY2" fmla="*/ 1070919 h 1515783"/>
              <a:gd name="connsiteX3" fmla="*/ 2401329 w 3534032"/>
              <a:gd name="connsiteY3" fmla="*/ 535460 h 1515783"/>
              <a:gd name="connsiteX4" fmla="*/ 2702010 w 3534032"/>
              <a:gd name="connsiteY4" fmla="*/ 247135 h 1515783"/>
              <a:gd name="connsiteX5" fmla="*/ 2920313 w 3534032"/>
              <a:gd name="connsiteY5" fmla="*/ 111211 h 1515783"/>
              <a:gd name="connsiteX6" fmla="*/ 3188043 w 3534032"/>
              <a:gd name="connsiteY6" fmla="*/ 32951 h 1515783"/>
              <a:gd name="connsiteX7" fmla="*/ 3534032 w 3534032"/>
              <a:gd name="connsiteY7" fmla="*/ 0 h 1515783"/>
              <a:gd name="connsiteX0" fmla="*/ 0 w 3528973"/>
              <a:gd name="connsiteY0" fmla="*/ 694257 h 1523890"/>
              <a:gd name="connsiteX1" fmla="*/ 962886 w 3528973"/>
              <a:gd name="connsiteY1" fmla="*/ 1515762 h 1523890"/>
              <a:gd name="connsiteX2" fmla="*/ 1803146 w 3528973"/>
              <a:gd name="connsiteY2" fmla="*/ 1070919 h 1523890"/>
              <a:gd name="connsiteX3" fmla="*/ 2396270 w 3528973"/>
              <a:gd name="connsiteY3" fmla="*/ 535460 h 1523890"/>
              <a:gd name="connsiteX4" fmla="*/ 2696951 w 3528973"/>
              <a:gd name="connsiteY4" fmla="*/ 247135 h 1523890"/>
              <a:gd name="connsiteX5" fmla="*/ 2915254 w 3528973"/>
              <a:gd name="connsiteY5" fmla="*/ 111211 h 1523890"/>
              <a:gd name="connsiteX6" fmla="*/ 3182984 w 3528973"/>
              <a:gd name="connsiteY6" fmla="*/ 32951 h 1523890"/>
              <a:gd name="connsiteX7" fmla="*/ 3528973 w 3528973"/>
              <a:gd name="connsiteY7" fmla="*/ 0 h 1523890"/>
              <a:gd name="connsiteX0" fmla="*/ 0 w 3528973"/>
              <a:gd name="connsiteY0" fmla="*/ 694257 h 1523890"/>
              <a:gd name="connsiteX1" fmla="*/ 962886 w 3528973"/>
              <a:gd name="connsiteY1" fmla="*/ 1515762 h 1523890"/>
              <a:gd name="connsiteX2" fmla="*/ 1803146 w 3528973"/>
              <a:gd name="connsiteY2" fmla="*/ 1070919 h 1523890"/>
              <a:gd name="connsiteX3" fmla="*/ 2396270 w 3528973"/>
              <a:gd name="connsiteY3" fmla="*/ 535460 h 1523890"/>
              <a:gd name="connsiteX4" fmla="*/ 2696951 w 3528973"/>
              <a:gd name="connsiteY4" fmla="*/ 247135 h 1523890"/>
              <a:gd name="connsiteX5" fmla="*/ 2915254 w 3528973"/>
              <a:gd name="connsiteY5" fmla="*/ 111211 h 1523890"/>
              <a:gd name="connsiteX6" fmla="*/ 3182984 w 3528973"/>
              <a:gd name="connsiteY6" fmla="*/ 32951 h 1523890"/>
              <a:gd name="connsiteX7" fmla="*/ 3528973 w 3528973"/>
              <a:gd name="connsiteY7" fmla="*/ 0 h 1523890"/>
              <a:gd name="connsiteX0" fmla="*/ 0 w 3528973"/>
              <a:gd name="connsiteY0" fmla="*/ 694257 h 1523890"/>
              <a:gd name="connsiteX1" fmla="*/ 962886 w 3528973"/>
              <a:gd name="connsiteY1" fmla="*/ 1515762 h 1523890"/>
              <a:gd name="connsiteX2" fmla="*/ 1803146 w 3528973"/>
              <a:gd name="connsiteY2" fmla="*/ 1070919 h 1523890"/>
              <a:gd name="connsiteX3" fmla="*/ 2396270 w 3528973"/>
              <a:gd name="connsiteY3" fmla="*/ 535460 h 1523890"/>
              <a:gd name="connsiteX4" fmla="*/ 2696951 w 3528973"/>
              <a:gd name="connsiteY4" fmla="*/ 247135 h 1523890"/>
              <a:gd name="connsiteX5" fmla="*/ 2915254 w 3528973"/>
              <a:gd name="connsiteY5" fmla="*/ 111211 h 1523890"/>
              <a:gd name="connsiteX6" fmla="*/ 3182984 w 3528973"/>
              <a:gd name="connsiteY6" fmla="*/ 32951 h 1523890"/>
              <a:gd name="connsiteX7" fmla="*/ 3528973 w 3528973"/>
              <a:gd name="connsiteY7" fmla="*/ 0 h 152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8973" h="1523890">
                <a:moveTo>
                  <a:pt x="0" y="694257"/>
                </a:moveTo>
                <a:cubicBezTo>
                  <a:pt x="517945" y="1313744"/>
                  <a:pt x="662362" y="1452985"/>
                  <a:pt x="962886" y="1515762"/>
                </a:cubicBezTo>
                <a:cubicBezTo>
                  <a:pt x="1263410" y="1578539"/>
                  <a:pt x="1578854" y="1263136"/>
                  <a:pt x="1803146" y="1070919"/>
                </a:cubicBezTo>
                <a:cubicBezTo>
                  <a:pt x="2027438" y="878702"/>
                  <a:pt x="2148720" y="779849"/>
                  <a:pt x="2396270" y="535460"/>
                </a:cubicBezTo>
                <a:cubicBezTo>
                  <a:pt x="2643820" y="291071"/>
                  <a:pt x="2610454" y="317843"/>
                  <a:pt x="2696951" y="247135"/>
                </a:cubicBezTo>
                <a:cubicBezTo>
                  <a:pt x="2783448" y="176427"/>
                  <a:pt x="2834249" y="146908"/>
                  <a:pt x="2915254" y="111211"/>
                </a:cubicBezTo>
                <a:cubicBezTo>
                  <a:pt x="2996259" y="75514"/>
                  <a:pt x="3080698" y="51486"/>
                  <a:pt x="3182984" y="32951"/>
                </a:cubicBezTo>
                <a:cubicBezTo>
                  <a:pt x="3285270" y="14416"/>
                  <a:pt x="3288471" y="6865"/>
                  <a:pt x="3528973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01126-16D4-0033-B5E2-2ADE36F20A41}"/>
              </a:ext>
            </a:extLst>
          </p:cNvPr>
          <p:cNvSpPr txBox="1"/>
          <p:nvPr/>
        </p:nvSpPr>
        <p:spPr>
          <a:xfrm>
            <a:off x="3107945" y="762904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6BCAF9-D2FA-815E-322A-9387241715E6}"/>
              </a:ext>
            </a:extLst>
          </p:cNvPr>
          <p:cNvSpPr txBox="1"/>
          <p:nvPr/>
        </p:nvSpPr>
        <p:spPr>
          <a:xfrm>
            <a:off x="7653546" y="367391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E9D37B-D6FA-9576-4300-D10EE9D20B1F}"/>
              </a:ext>
            </a:extLst>
          </p:cNvPr>
          <p:cNvSpPr txBox="1"/>
          <p:nvPr/>
        </p:nvSpPr>
        <p:spPr>
          <a:xfrm>
            <a:off x="7943850" y="1238425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39610D-ECFF-06CF-B8C3-3C5F5CF5EEC2}"/>
              </a:ext>
            </a:extLst>
          </p:cNvPr>
          <p:cNvSpPr txBox="1"/>
          <p:nvPr/>
        </p:nvSpPr>
        <p:spPr>
          <a:xfrm>
            <a:off x="7943850" y="1910398"/>
            <a:ext cx="1080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33AE11-CF71-9C18-8B55-33806A05398A}"/>
              </a:ext>
            </a:extLst>
          </p:cNvPr>
          <p:cNvSpPr txBox="1"/>
          <p:nvPr/>
        </p:nvSpPr>
        <p:spPr>
          <a:xfrm>
            <a:off x="7945821" y="2301868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Break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E3F776-DD59-15F9-D363-C0E0F4383140}"/>
              </a:ext>
            </a:extLst>
          </p:cNvPr>
          <p:cNvSpPr txBox="1"/>
          <p:nvPr/>
        </p:nvSpPr>
        <p:spPr>
          <a:xfrm>
            <a:off x="4961201" y="3594678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E696AF-905C-37BE-A02D-36D0716993D6}"/>
              </a:ext>
            </a:extLst>
          </p:cNvPr>
          <p:cNvSpPr txBox="1"/>
          <p:nvPr/>
        </p:nvSpPr>
        <p:spPr>
          <a:xfrm>
            <a:off x="5897875" y="359608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9E2927-6BB0-E1E7-FB0B-2533CE914E79}"/>
              </a:ext>
            </a:extLst>
          </p:cNvPr>
          <p:cNvSpPr txBox="1"/>
          <p:nvPr/>
        </p:nvSpPr>
        <p:spPr>
          <a:xfrm>
            <a:off x="6373222" y="359608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7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CC1674D-D60B-989F-4D75-102A36231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78" y="4750724"/>
            <a:ext cx="1828800" cy="6096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Resources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(inputs)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9EC2D4BB-A3C5-4AA0-4077-2641D08E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78" y="4141124"/>
            <a:ext cx="1828800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Project goal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(outputs)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D7336F93-B214-40E1-8685-46F69492D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78" y="3531524"/>
            <a:ext cx="1828800" cy="609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Project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purpose 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01DB4F73-C9F5-C92D-5C6C-7A761AFEA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78" y="2921924"/>
            <a:ext cx="1828800" cy="6096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Business or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society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goal</a:t>
            </a:r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B824E37D-A7F0-E2F2-D673-3D4CFAC53F0C}"/>
              </a:ext>
            </a:extLst>
          </p:cNvPr>
          <p:cNvSpPr>
            <a:spLocks/>
          </p:cNvSpPr>
          <p:nvPr/>
        </p:nvSpPr>
        <p:spPr bwMode="auto">
          <a:xfrm>
            <a:off x="7279178" y="4141124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A54453AC-0E48-28ED-6F66-4CA8C2F0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791" y="4502238"/>
            <a:ext cx="84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Operative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level</a:t>
            </a:r>
            <a:endParaRPr lang="nb-NO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8" name="AutoShape 16">
            <a:extLst>
              <a:ext uri="{FF2B5EF4-FFF2-40B4-BE49-F238E27FC236}">
                <a16:creationId xmlns:a16="http://schemas.microsoft.com/office/drawing/2014/main" id="{3D321D23-1A5E-A69F-0513-7FAA32555C6A}"/>
              </a:ext>
            </a:extLst>
          </p:cNvPr>
          <p:cNvSpPr>
            <a:spLocks/>
          </p:cNvSpPr>
          <p:nvPr/>
        </p:nvSpPr>
        <p:spPr bwMode="auto">
          <a:xfrm>
            <a:off x="7279178" y="2921924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B1421287-0F3B-BE27-2828-1A8F8D20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790" y="3283038"/>
            <a:ext cx="790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Strategic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level</a:t>
            </a:r>
            <a:endParaRPr lang="nb-NO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3AA44F2D-1E3B-A48E-9C34-A128F438D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11" y="3115889"/>
            <a:ext cx="6783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Level 4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008F04C4-979F-111D-1064-B48B58EA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11" y="3725489"/>
            <a:ext cx="6783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Level 3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E4421ABC-905C-5B56-B865-5F632E50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11" y="4335089"/>
            <a:ext cx="6783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Level 2</a:t>
            </a: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602E7444-7E27-0A34-DA9B-F428A134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11" y="4944689"/>
            <a:ext cx="6783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Level 1</a:t>
            </a:r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E9E64A32-7DA7-781C-0106-5A5D8FA033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6778" y="4445924"/>
            <a:ext cx="0" cy="53340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Line 23">
            <a:extLst>
              <a:ext uri="{FF2B5EF4-FFF2-40B4-BE49-F238E27FC236}">
                <a16:creationId xmlns:a16="http://schemas.microsoft.com/office/drawing/2014/main" id="{2AE2D8A6-E1A5-56EE-8E75-2972A40C4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2778" y="4522124"/>
            <a:ext cx="1588" cy="53340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6" name="Line 24">
            <a:extLst>
              <a:ext uri="{FF2B5EF4-FFF2-40B4-BE49-F238E27FC236}">
                <a16:creationId xmlns:a16="http://schemas.microsoft.com/office/drawing/2014/main" id="{A10E7742-3632-9251-20F0-779FCA2CA6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6778" y="3836324"/>
            <a:ext cx="0" cy="53340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Line 25">
            <a:extLst>
              <a:ext uri="{FF2B5EF4-FFF2-40B4-BE49-F238E27FC236}">
                <a16:creationId xmlns:a16="http://schemas.microsoft.com/office/drawing/2014/main" id="{EAA0CE9E-BB41-3A16-EB6E-BAA483B59F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2778" y="3912524"/>
            <a:ext cx="1588" cy="53340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Line 26">
            <a:extLst>
              <a:ext uri="{FF2B5EF4-FFF2-40B4-BE49-F238E27FC236}">
                <a16:creationId xmlns:a16="http://schemas.microsoft.com/office/drawing/2014/main" id="{8BE7BD46-B7B2-6AA2-CF90-852022BA0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6778" y="3226724"/>
            <a:ext cx="0" cy="53340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9" name="Line 27">
            <a:extLst>
              <a:ext uri="{FF2B5EF4-FFF2-40B4-BE49-F238E27FC236}">
                <a16:creationId xmlns:a16="http://schemas.microsoft.com/office/drawing/2014/main" id="{4B24FF06-681B-7672-5801-77CAC56E1C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2778" y="3302924"/>
            <a:ext cx="1588" cy="53340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AED0-2891-F9EE-40E3-0C03B25C824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07027-3A04-A4CC-F486-49A193DD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6" y="1118523"/>
            <a:ext cx="10913616" cy="5354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1ACCD3-15E1-6815-C21D-0FBA3F9E7F2A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2.4</a:t>
            </a:r>
          </a:p>
        </p:txBody>
      </p:sp>
    </p:spTree>
    <p:extLst>
      <p:ext uri="{BB962C8B-B14F-4D97-AF65-F5344CB8AC3E}">
        <p14:creationId xmlns:p14="http://schemas.microsoft.com/office/powerpoint/2010/main" val="359586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026">
            <a:extLst>
              <a:ext uri="{FF2B5EF4-FFF2-40B4-BE49-F238E27FC236}">
                <a16:creationId xmlns:a16="http://schemas.microsoft.com/office/drawing/2014/main" id="{3D830B37-17C0-8AE7-A299-55ADEFD60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824" y="2743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Line 1027">
            <a:extLst>
              <a:ext uri="{FF2B5EF4-FFF2-40B4-BE49-F238E27FC236}">
                <a16:creationId xmlns:a16="http://schemas.microsoft.com/office/drawing/2014/main" id="{14BA2A09-BA64-A49C-C5E6-C42B84D65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824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 Box 1028">
            <a:extLst>
              <a:ext uri="{FF2B5EF4-FFF2-40B4-BE49-F238E27FC236}">
                <a16:creationId xmlns:a16="http://schemas.microsoft.com/office/drawing/2014/main" id="{C2F9AB2F-529B-FE00-D3DA-BF6AAA91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539" y="2141914"/>
            <a:ext cx="93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Investment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  <a:endParaRPr lang="en-GB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 Box 1030">
            <a:extLst>
              <a:ext uri="{FF2B5EF4-FFF2-40B4-BE49-F238E27FC236}">
                <a16:creationId xmlns:a16="http://schemas.microsoft.com/office/drawing/2014/main" id="{A2EE5B81-24BB-2ADF-2CCC-0D494D00A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6" y="2852739"/>
            <a:ext cx="5680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Time </a:t>
            </a:r>
            <a:endParaRPr lang="en-GB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367" name="AutoShape 1031">
            <a:extLst>
              <a:ext uri="{FF2B5EF4-FFF2-40B4-BE49-F238E27FC236}">
                <a16:creationId xmlns:a16="http://schemas.microsoft.com/office/drawing/2014/main" id="{7A8E1D19-C428-E67D-AE1F-B3FDDC8ED451}"/>
              </a:ext>
            </a:extLst>
          </p:cNvPr>
          <p:cNvCxnSpPr>
            <a:cxnSpLocks noChangeShapeType="1"/>
            <a:stCxn id="15377" idx="1"/>
          </p:cNvCxnSpPr>
          <p:nvPr/>
        </p:nvCxnSpPr>
        <p:spPr bwMode="auto">
          <a:xfrm rot="5400000">
            <a:off x="4930924" y="2400300"/>
            <a:ext cx="457200" cy="1295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8" name="Line 1032">
            <a:extLst>
              <a:ext uri="{FF2B5EF4-FFF2-40B4-BE49-F238E27FC236}">
                <a16:creationId xmlns:a16="http://schemas.microsoft.com/office/drawing/2014/main" id="{2C29F0F3-2BD7-0E53-4531-1AFD5BFEE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369" name="AutoShape 1033">
            <a:extLst>
              <a:ext uri="{FF2B5EF4-FFF2-40B4-BE49-F238E27FC236}">
                <a16:creationId xmlns:a16="http://schemas.microsoft.com/office/drawing/2014/main" id="{F64AB502-2559-0796-D21A-28F0C308B8C8}"/>
              </a:ext>
            </a:extLst>
          </p:cNvPr>
          <p:cNvCxnSpPr>
            <a:cxnSpLocks noChangeShapeType="1"/>
            <a:stCxn id="15376" idx="1"/>
          </p:cNvCxnSpPr>
          <p:nvPr/>
        </p:nvCxnSpPr>
        <p:spPr bwMode="auto">
          <a:xfrm rot="5400000">
            <a:off x="4816624" y="2514600"/>
            <a:ext cx="228600" cy="838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1" name="AutoShape 1035">
            <a:extLst>
              <a:ext uri="{FF2B5EF4-FFF2-40B4-BE49-F238E27FC236}">
                <a16:creationId xmlns:a16="http://schemas.microsoft.com/office/drawing/2014/main" id="{CE523DA3-90F1-8A7C-72BD-CEF6968C3651}"/>
              </a:ext>
            </a:extLst>
          </p:cNvPr>
          <p:cNvCxnSpPr>
            <a:cxnSpLocks noChangeShapeType="1"/>
            <a:stCxn id="15378" idx="1"/>
          </p:cNvCxnSpPr>
          <p:nvPr/>
        </p:nvCxnSpPr>
        <p:spPr bwMode="auto">
          <a:xfrm rot="5400000">
            <a:off x="5045224" y="2286000"/>
            <a:ext cx="685800" cy="1752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2" name="AutoShape 1036">
            <a:extLst>
              <a:ext uri="{FF2B5EF4-FFF2-40B4-BE49-F238E27FC236}">
                <a16:creationId xmlns:a16="http://schemas.microsoft.com/office/drawing/2014/main" id="{CEF74E3E-CCF7-AD62-737B-8ED53A93F135}"/>
              </a:ext>
            </a:extLst>
          </p:cNvPr>
          <p:cNvCxnSpPr>
            <a:cxnSpLocks noChangeShapeType="1"/>
            <a:stCxn id="15379" idx="1"/>
          </p:cNvCxnSpPr>
          <p:nvPr/>
        </p:nvCxnSpPr>
        <p:spPr bwMode="auto">
          <a:xfrm rot="5400000">
            <a:off x="5159524" y="2171700"/>
            <a:ext cx="914400" cy="220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3" name="Text Box 1037">
            <a:extLst>
              <a:ext uri="{FF2B5EF4-FFF2-40B4-BE49-F238E27FC236}">
                <a16:creationId xmlns:a16="http://schemas.microsoft.com/office/drawing/2014/main" id="{5B96E5B7-68E8-0F2C-C28E-975A5006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240" y="2369220"/>
            <a:ext cx="1106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Net cash </a:t>
            </a: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flow</a:t>
            </a:r>
            <a:endParaRPr lang="en-GB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Text Box 1038">
            <a:extLst>
              <a:ext uri="{FF2B5EF4-FFF2-40B4-BE49-F238E27FC236}">
                <a16:creationId xmlns:a16="http://schemas.microsoft.com/office/drawing/2014/main" id="{DE2A3150-E76D-E3D2-D54F-C7DE0099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3733801"/>
            <a:ext cx="8515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Discounting</a:t>
            </a:r>
            <a:endParaRPr lang="en-GB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6" name="Line 1040">
            <a:extLst>
              <a:ext uri="{FF2B5EF4-FFF2-40B4-BE49-F238E27FC236}">
                <a16:creationId xmlns:a16="http://schemas.microsoft.com/office/drawing/2014/main" id="{8BAD3582-1C00-DF46-BEF4-87BAB5EE5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0024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7" name="Line 1041">
            <a:extLst>
              <a:ext uri="{FF2B5EF4-FFF2-40B4-BE49-F238E27FC236}">
                <a16:creationId xmlns:a16="http://schemas.microsoft.com/office/drawing/2014/main" id="{E4783F1F-1DD8-674F-0EE5-5A7855435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224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8" name="Line 1042">
            <a:extLst>
              <a:ext uri="{FF2B5EF4-FFF2-40B4-BE49-F238E27FC236}">
                <a16:creationId xmlns:a16="http://schemas.microsoft.com/office/drawing/2014/main" id="{15EB6963-054F-2F2B-17C3-49838F839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424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9" name="Line 1043">
            <a:extLst>
              <a:ext uri="{FF2B5EF4-FFF2-40B4-BE49-F238E27FC236}">
                <a16:creationId xmlns:a16="http://schemas.microsoft.com/office/drawing/2014/main" id="{864954D6-9B74-F78B-EDD7-1B40BCF9C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624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80" name="Text Box 1044">
            <a:extLst>
              <a:ext uri="{FF2B5EF4-FFF2-40B4-BE49-F238E27FC236}">
                <a16:creationId xmlns:a16="http://schemas.microsoft.com/office/drawing/2014/main" id="{2D070E41-65E5-9BC5-AC54-9EAC5D35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792" y="3886201"/>
            <a:ext cx="6226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Year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0</a:t>
            </a:r>
            <a:endParaRPr lang="en-GB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5C17E-2E93-D390-26B7-61AE199EEFD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3">
                <a:extLst>
                  <a:ext uri="{FF2B5EF4-FFF2-40B4-BE49-F238E27FC236}">
                    <a16:creationId xmlns:a16="http://schemas.microsoft.com/office/drawing/2014/main" id="{58F260E5-8603-3F97-4469-929294D15E20}"/>
                  </a:ext>
                </a:extLst>
              </p:cNvPr>
              <p:cNvSpPr txBox="1"/>
              <p:nvPr/>
            </p:nvSpPr>
            <p:spPr bwMode="auto">
              <a:xfrm>
                <a:off x="1985963" y="1820863"/>
                <a:ext cx="9335972" cy="11223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−450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000+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nb-NO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nb-NO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nb-NO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−450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000 + 109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091 + 99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174 + 90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158 + 81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962 + 74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511 + 67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737 = 72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631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" name="Object 33">
                <a:extLst>
                  <a:ext uri="{FF2B5EF4-FFF2-40B4-BE49-F238E27FC236}">
                    <a16:creationId xmlns:a16="http://schemas.microsoft.com/office/drawing/2014/main" id="{58F260E5-8603-3F97-4469-929294D15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5963" y="1820863"/>
                <a:ext cx="9335972" cy="1122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12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801D4-0AE9-A75E-3124-B4C0EA5E1D21}"/>
              </a:ext>
            </a:extLst>
          </p:cNvPr>
          <p:cNvSpPr/>
          <p:nvPr/>
        </p:nvSpPr>
        <p:spPr>
          <a:xfrm>
            <a:off x="2869809" y="1514475"/>
            <a:ext cx="6457071" cy="434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 dirty="0"/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3014664" y="2020887"/>
            <a:ext cx="6000751" cy="3505200"/>
            <a:chOff x="884" y="1296"/>
            <a:chExt cx="3780" cy="2208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1778" y="1296"/>
              <a:ext cx="2112" cy="2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nb-NO" altLang="nb-NO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49" name="Oval 5"/>
            <p:cNvSpPr>
              <a:spLocks noChangeArrowheads="1"/>
            </p:cNvSpPr>
            <p:nvPr/>
          </p:nvSpPr>
          <p:spPr bwMode="auto">
            <a:xfrm>
              <a:off x="2210" y="1680"/>
              <a:ext cx="1248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nb-NO" alt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management</a:t>
              </a: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>
              <a:off x="2210" y="2640"/>
              <a:ext cx="1248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nb-NO" altLang="nb-NO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Execution</a:t>
              </a:r>
              <a:endPara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V="1">
              <a:off x="2694" y="2259"/>
              <a:ext cx="0" cy="384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2970" y="2263"/>
              <a:ext cx="0" cy="384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1538" y="2863"/>
              <a:ext cx="672" cy="144"/>
            </a:xfrm>
            <a:prstGeom prst="rightArrow">
              <a:avLst>
                <a:gd name="adj1" fmla="val 50000"/>
                <a:gd name="adj2" fmla="val 116667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nb-NO" altLang="nb-NO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3466" y="2865"/>
              <a:ext cx="672" cy="144"/>
            </a:xfrm>
            <a:prstGeom prst="rightArrow">
              <a:avLst>
                <a:gd name="adj1" fmla="val 50000"/>
                <a:gd name="adj2" fmla="val 116667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nb-NO" altLang="nb-NO" sz="1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884" y="2761"/>
              <a:ext cx="6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nb-NO" alt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Input/</a:t>
              </a:r>
              <a:br>
                <a:rPr lang="nb-NO" alt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nb-NO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  <a:endParaRPr lang="nb-NO" altLang="nb-N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4174" y="2775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nb-NO" alt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Output/</a:t>
              </a:r>
              <a:br>
                <a:rPr lang="nb-NO" alt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nb-NO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lang="nb-NO" altLang="nb-N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459" y="1369"/>
              <a:ext cx="73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nb-NO" altLang="nb-NO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</a:t>
              </a:r>
              <a:r>
                <a:rPr lang="nb-NO" altLang="nb-NO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endParaRPr lang="nb-NO" altLang="nb-N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76E3E1-A2B9-9F7D-944D-B1FA99EF2D23}"/>
              </a:ext>
            </a:extLst>
          </p:cNvPr>
          <p:cNvSpPr txBox="1"/>
          <p:nvPr/>
        </p:nvSpPr>
        <p:spPr>
          <a:xfrm>
            <a:off x="4813799" y="1608236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Stakeholders and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D2B6A-C348-6FF3-4ED9-2F2A3DBDA58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Figure</a:t>
            </a:r>
            <a:r>
              <a:rPr lang="nb-NO" dirty="0"/>
              <a:t> 1.2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733800" y="3657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6400800" y="1676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835899" y="18986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i="1" dirty="0">
                <a:solidFill>
                  <a:prstClr val="black"/>
                </a:solidFill>
                <a:latin typeface="Arial" panose="020B0604020202020204" pitchFamily="34" charset="0"/>
              </a:rPr>
              <a:t>Pearl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835899" y="4778286"/>
            <a:ext cx="78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i="1" dirty="0">
                <a:solidFill>
                  <a:prstClr val="black"/>
                </a:solidFill>
                <a:latin typeface="Arial" panose="020B0604020202020204" pitchFamily="34" charset="0"/>
              </a:rPr>
              <a:t>Oyster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798887" y="1922463"/>
            <a:ext cx="169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i="1" dirty="0">
                <a:solidFill>
                  <a:prstClr val="black"/>
                </a:solidFill>
                <a:latin typeface="Arial" panose="020B0604020202020204" pitchFamily="34" charset="0"/>
              </a:rPr>
              <a:t>Bread and butter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004873" y="4822825"/>
            <a:ext cx="1639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i="1" dirty="0">
                <a:solidFill>
                  <a:prstClr val="black"/>
                </a:solidFill>
                <a:latin typeface="Arial" panose="020B0604020202020204" pitchFamily="34" charset="0"/>
              </a:rPr>
              <a:t>White elephants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657600" y="57912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194626" y="5928955"/>
            <a:ext cx="2015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Potential profit or value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3352800" y="1676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 rot="-5400000">
            <a:off x="2165443" y="3583087"/>
            <a:ext cx="1917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Probability of success</a:t>
            </a:r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4750314" y="26797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3276601" y="5867400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800">
                <a:solidFill>
                  <a:prstClr val="black"/>
                </a:solidFill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2716214" y="5443538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800">
                <a:solidFill>
                  <a:prstClr val="black"/>
                </a:solidFill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8686801" y="5867400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800" dirty="0">
                <a:solidFill>
                  <a:prstClr val="black"/>
                </a:solidFill>
                <a:latin typeface="Arial" panose="020B0604020202020204" pitchFamily="34" charset="0"/>
              </a:rPr>
              <a:t>High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2640014" y="155733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800">
                <a:solidFill>
                  <a:prstClr val="black"/>
                </a:solidFill>
                <a:latin typeface="Arial" panose="020B0604020202020204" pitchFamily="34" charset="0"/>
              </a:rPr>
              <a:t>High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132A1C28-3415-41E6-AA33-7E787C10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840" y="2664895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E1570AA0-4F10-4C69-A721-FE9A05C8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583" y="4125912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B7AA798D-9492-442A-AB19-04BCD8413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690" y="4079869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A6312-AC6E-C0E5-1C6F-C5EDD245E34C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FB044687-12FF-4F1E-94DE-C0EE5774E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8999" y="3581398"/>
            <a:ext cx="3490275" cy="39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Line 3">
            <a:extLst>
              <a:ext uri="{FF2B5EF4-FFF2-40B4-BE49-F238E27FC236}">
                <a16:creationId xmlns:a16="http://schemas.microsoft.com/office/drawing/2014/main" id="{E18FB251-2620-4D01-94E3-DB31A40BE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505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23208797-5D7A-431A-8D95-120569409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C601811-9A2A-443B-995F-C5913902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3657601"/>
            <a:ext cx="45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b-NO" sz="1000">
                <a:solidFill>
                  <a:srgbClr val="000000"/>
                </a:solidFill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500BDD49-07F2-4F20-9BD1-83A87A81E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4" y="3657601"/>
            <a:ext cx="407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nb-NO" sz="1000">
                <a:solidFill>
                  <a:srgbClr val="000000"/>
                </a:solidFill>
                <a:latin typeface="Arial" panose="020B0604020202020204" pitchFamily="34" charset="0"/>
              </a:rPr>
              <a:t>End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8C23D082-23B6-4C7E-BAC7-3FC10235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6" y="3659187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en-GB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C9CCBFD2-EA3D-4AE9-B31A-EE1FAD4E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3624264"/>
            <a:ext cx="70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endParaRPr lang="en-GB" altLang="nb-NO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1AD17D14-C3FF-4CA7-AC1A-3C23ED390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048000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05CBA19F-147A-4B0C-919C-B60497A1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249" y="2647889"/>
            <a:ext cx="6303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Identify</a:t>
            </a:r>
            <a:br>
              <a:rPr lang="en-AU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AU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benefits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88825250-2691-4E17-8A0E-8482F18A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285109"/>
            <a:ext cx="12618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Benefits realization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FD7E1-95B5-C39C-323C-0C4D9B9C816F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2.7</a:t>
            </a:r>
          </a:p>
        </p:txBody>
      </p:sp>
    </p:spTree>
    <p:extLst>
      <p:ext uri="{BB962C8B-B14F-4D97-AF65-F5344CB8AC3E}">
        <p14:creationId xmlns:p14="http://schemas.microsoft.com/office/powerpoint/2010/main" val="16050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6229EEB8-2E5A-131F-9E04-C36D8B26F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09" y="3419680"/>
            <a:ext cx="2274907" cy="1100136"/>
          </a:xfrm>
          <a:prstGeom prst="chevron">
            <a:avLst>
              <a:gd name="adj" fmla="val 3896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600" dirty="0">
                <a:solidFill>
                  <a:prstClr val="black"/>
                </a:solidFill>
              </a:rPr>
              <a:t>       </a:t>
            </a:r>
            <a:endParaRPr lang="nb-NO" altLang="nb-NO" sz="1400" dirty="0">
              <a:solidFill>
                <a:prstClr val="black"/>
              </a:solidFill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9FE172D-30E3-1156-93E9-4AB630FE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593" y="3419680"/>
            <a:ext cx="2274907" cy="1100136"/>
          </a:xfrm>
          <a:prstGeom prst="chevron">
            <a:avLst>
              <a:gd name="adj" fmla="val 3896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600" dirty="0">
                <a:solidFill>
                  <a:prstClr val="black"/>
                </a:solidFill>
              </a:rPr>
              <a:t>     </a:t>
            </a:r>
            <a:endParaRPr lang="nb-NO" altLang="nb-NO" sz="1400" dirty="0">
              <a:solidFill>
                <a:prstClr val="black"/>
              </a:solidFill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A016FF5-D1A6-BF25-7D15-F44D4C5A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3419680"/>
            <a:ext cx="2274907" cy="1100136"/>
          </a:xfrm>
          <a:prstGeom prst="chevron">
            <a:avLst>
              <a:gd name="adj" fmla="val 3896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600" dirty="0">
                <a:solidFill>
                  <a:prstClr val="black"/>
                </a:solidFill>
              </a:rPr>
              <a:t>     </a:t>
            </a:r>
            <a:endParaRPr lang="nb-NO" altLang="nb-NO" sz="1400" dirty="0">
              <a:solidFill>
                <a:prstClr val="black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B1DABE-FE03-C40F-71AC-B80D8F9F22D8}"/>
              </a:ext>
            </a:extLst>
          </p:cNvPr>
          <p:cNvSpPr/>
          <p:nvPr/>
        </p:nvSpPr>
        <p:spPr>
          <a:xfrm>
            <a:off x="4598024" y="2294313"/>
            <a:ext cx="5145578" cy="5070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</a:t>
            </a:r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nb-NO" sz="1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F12E158-2710-2151-2473-3B69D2CB2B21}"/>
              </a:ext>
            </a:extLst>
          </p:cNvPr>
          <p:cNvSpPr/>
          <p:nvPr/>
        </p:nvSpPr>
        <p:spPr>
          <a:xfrm>
            <a:off x="5143727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EABA330-0F1D-5B5E-0154-A3075F2D356C}"/>
              </a:ext>
            </a:extLst>
          </p:cNvPr>
          <p:cNvSpPr/>
          <p:nvPr/>
        </p:nvSpPr>
        <p:spPr>
          <a:xfrm>
            <a:off x="9136423" y="2868872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761369B-028F-362D-4067-2CDB72DF103E}"/>
              </a:ext>
            </a:extLst>
          </p:cNvPr>
          <p:cNvSpPr/>
          <p:nvPr/>
        </p:nvSpPr>
        <p:spPr>
          <a:xfrm>
            <a:off x="5809543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0A887E0-4423-C541-1A40-8546A507B693}"/>
              </a:ext>
            </a:extLst>
          </p:cNvPr>
          <p:cNvSpPr/>
          <p:nvPr/>
        </p:nvSpPr>
        <p:spPr>
          <a:xfrm>
            <a:off x="6475359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F9F819F-6695-72F9-B0DD-60590F7F8AE5}"/>
              </a:ext>
            </a:extLst>
          </p:cNvPr>
          <p:cNvSpPr/>
          <p:nvPr/>
        </p:nvSpPr>
        <p:spPr>
          <a:xfrm rot="10800000">
            <a:off x="6559646" y="4620981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8B5C11E-5B97-C557-B142-7F87EE86B1E8}"/>
              </a:ext>
            </a:extLst>
          </p:cNvPr>
          <p:cNvSpPr/>
          <p:nvPr/>
        </p:nvSpPr>
        <p:spPr>
          <a:xfrm>
            <a:off x="7141175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A4B7D80-B716-3C93-D82C-DF435C494E02}"/>
              </a:ext>
            </a:extLst>
          </p:cNvPr>
          <p:cNvSpPr/>
          <p:nvPr/>
        </p:nvSpPr>
        <p:spPr>
          <a:xfrm>
            <a:off x="7804595" y="2847087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E94697F-E03B-FF8E-1A40-E1F8AC3A5CC6}"/>
              </a:ext>
            </a:extLst>
          </p:cNvPr>
          <p:cNvSpPr/>
          <p:nvPr/>
        </p:nvSpPr>
        <p:spPr>
          <a:xfrm>
            <a:off x="8476633" y="2878834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EE337A5-1FA9-2C36-3F5D-6DC82826A6AF}"/>
              </a:ext>
            </a:extLst>
          </p:cNvPr>
          <p:cNvSpPr/>
          <p:nvPr/>
        </p:nvSpPr>
        <p:spPr>
          <a:xfrm rot="10800000">
            <a:off x="7086690" y="4599126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DA3A23E-E2A8-50A0-E755-C68557A44E42}"/>
              </a:ext>
            </a:extLst>
          </p:cNvPr>
          <p:cNvSpPr/>
          <p:nvPr/>
        </p:nvSpPr>
        <p:spPr>
          <a:xfrm rot="10800000">
            <a:off x="7613733" y="4616890"/>
            <a:ext cx="108970" cy="463402"/>
          </a:xfrm>
          <a:prstGeom prst="downArrow">
            <a:avLst>
              <a:gd name="adj1" fmla="val 8215"/>
              <a:gd name="adj2" fmla="val 1129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3F7BBC-E510-E58F-8207-1EF8E0EE0554}"/>
              </a:ext>
            </a:extLst>
          </p:cNvPr>
          <p:cNvSpPr/>
          <p:nvPr/>
        </p:nvSpPr>
        <p:spPr>
          <a:xfrm>
            <a:off x="5448823" y="5133045"/>
            <a:ext cx="3415676" cy="5070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manager’s</a:t>
            </a:r>
            <a:r>
              <a:rPr lang="nb-NO" sz="15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5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nb-NO" sz="1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3881A5-4FAE-21B9-97B2-3ABBF97AF61E}"/>
              </a:ext>
            </a:extLst>
          </p:cNvPr>
          <p:cNvSpPr txBox="1"/>
          <p:nvPr/>
        </p:nvSpPr>
        <p:spPr>
          <a:xfrm>
            <a:off x="4540799" y="339484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D19FF7-5097-F6CA-DDB8-12F7E28007EF}"/>
              </a:ext>
            </a:extLst>
          </p:cNvPr>
          <p:cNvSpPr txBox="1"/>
          <p:nvPr/>
        </p:nvSpPr>
        <p:spPr>
          <a:xfrm>
            <a:off x="6380683" y="340377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46CC21-A9EF-0F69-EED5-9194E0F54EA3}"/>
              </a:ext>
            </a:extLst>
          </p:cNvPr>
          <p:cNvSpPr txBox="1"/>
          <p:nvPr/>
        </p:nvSpPr>
        <p:spPr>
          <a:xfrm>
            <a:off x="8146835" y="339864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9731F3-48E2-254C-EFD1-EE50935E9F16}"/>
              </a:ext>
            </a:extLst>
          </p:cNvPr>
          <p:cNvSpPr txBox="1"/>
          <p:nvPr/>
        </p:nvSpPr>
        <p:spPr>
          <a:xfrm>
            <a:off x="5219247" y="3703439"/>
            <a:ext cx="933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b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32E04-5585-A306-AFDE-2FD117D97D9E}"/>
              </a:ext>
            </a:extLst>
          </p:cNvPr>
          <p:cNvSpPr txBox="1"/>
          <p:nvPr/>
        </p:nvSpPr>
        <p:spPr>
          <a:xfrm>
            <a:off x="7056373" y="3692749"/>
            <a:ext cx="1085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b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6CBDB-4BAE-791E-EB6E-C2783F621150}"/>
              </a:ext>
            </a:extLst>
          </p:cNvPr>
          <p:cNvSpPr txBox="1"/>
          <p:nvPr/>
        </p:nvSpPr>
        <p:spPr>
          <a:xfrm>
            <a:off x="8802229" y="3692749"/>
            <a:ext cx="1064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B7252B-2F5B-9195-03E8-16D6FFCDFBB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2.8</a:t>
            </a:r>
          </a:p>
        </p:txBody>
      </p:sp>
    </p:spTree>
    <p:extLst>
      <p:ext uri="{BB962C8B-B14F-4D97-AF65-F5344CB8AC3E}">
        <p14:creationId xmlns:p14="http://schemas.microsoft.com/office/powerpoint/2010/main" val="193278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FFF4807-BB78-4728-8DAE-C2733B15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447800"/>
            <a:ext cx="1447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New </a:t>
            </a: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university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campus</a:t>
            </a:r>
          </a:p>
        </p:txBody>
      </p:sp>
      <p:cxnSp>
        <p:nvCxnSpPr>
          <p:cNvPr id="5123" name="AutoShape 3">
            <a:extLst>
              <a:ext uri="{FF2B5EF4-FFF2-40B4-BE49-F238E27FC236}">
                <a16:creationId xmlns:a16="http://schemas.microsoft.com/office/drawing/2014/main" id="{00125CB0-6456-4610-85C8-C7B234BA40EC}"/>
              </a:ext>
            </a:extLst>
          </p:cNvPr>
          <p:cNvCxnSpPr>
            <a:cxnSpLocks noChangeShapeType="1"/>
            <a:stCxn id="5122" idx="2"/>
            <a:endCxn id="5126" idx="0"/>
          </p:cNvCxnSpPr>
          <p:nvPr/>
        </p:nvCxnSpPr>
        <p:spPr bwMode="auto">
          <a:xfrm rot="5400000">
            <a:off x="5257800" y="1257300"/>
            <a:ext cx="6858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4" name="AutoShape 4">
            <a:extLst>
              <a:ext uri="{FF2B5EF4-FFF2-40B4-BE49-F238E27FC236}">
                <a16:creationId xmlns:a16="http://schemas.microsoft.com/office/drawing/2014/main" id="{5641C4F7-DA3C-44C0-B115-EDD280DB55DA}"/>
              </a:ext>
            </a:extLst>
          </p:cNvPr>
          <p:cNvCxnSpPr>
            <a:cxnSpLocks noChangeShapeType="1"/>
            <a:stCxn id="5122" idx="2"/>
            <a:endCxn id="5139" idx="0"/>
          </p:cNvCxnSpPr>
          <p:nvPr/>
        </p:nvCxnSpPr>
        <p:spPr bwMode="auto">
          <a:xfrm rot="16200000" flipH="1">
            <a:off x="7543800" y="1257300"/>
            <a:ext cx="6858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6" name="Rectangle 6">
            <a:extLst>
              <a:ext uri="{FF2B5EF4-FFF2-40B4-BE49-F238E27FC236}">
                <a16:creationId xmlns:a16="http://schemas.microsoft.com/office/drawing/2014/main" id="{F988D971-EABD-4D9C-B675-9BAFB5A5C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743200"/>
            <a:ext cx="1295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Needs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admin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. staff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F59E39D-D3AB-424E-8B76-662EC649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743200"/>
            <a:ext cx="1295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Needs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scientific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staff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34FAD95-7BE3-45E0-9436-F6BA2F34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743200"/>
            <a:ext cx="1295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Needs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students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B43F8D13-858D-4011-8218-CAD9C605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080" y="4114800"/>
            <a:ext cx="14173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Needs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– under-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graduate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students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E39E47D2-87F3-4589-BC1F-75E3C23BF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114800"/>
            <a:ext cx="15240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Needs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graduate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students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942D560D-E1BB-4D04-892B-0495831BC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114800"/>
            <a:ext cx="1295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Needs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PhD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students</a:t>
            </a: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AEF3D576-2210-40DD-A712-C9AAC3A0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743200"/>
            <a:ext cx="1295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Needs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other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stakeholders</a:t>
            </a:r>
          </a:p>
        </p:txBody>
      </p:sp>
      <p:cxnSp>
        <p:nvCxnSpPr>
          <p:cNvPr id="5140" name="AutoShape 20">
            <a:extLst>
              <a:ext uri="{FF2B5EF4-FFF2-40B4-BE49-F238E27FC236}">
                <a16:creationId xmlns:a16="http://schemas.microsoft.com/office/drawing/2014/main" id="{9F9A33E8-469B-457E-A3EC-BE645DFD3137}"/>
              </a:ext>
            </a:extLst>
          </p:cNvPr>
          <p:cNvCxnSpPr>
            <a:cxnSpLocks noChangeShapeType="1"/>
            <a:stCxn id="5122" idx="2"/>
            <a:endCxn id="5127" idx="0"/>
          </p:cNvCxnSpPr>
          <p:nvPr/>
        </p:nvCxnSpPr>
        <p:spPr bwMode="auto">
          <a:xfrm rot="5400000">
            <a:off x="6019800" y="2019300"/>
            <a:ext cx="685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1" name="AutoShape 21">
            <a:extLst>
              <a:ext uri="{FF2B5EF4-FFF2-40B4-BE49-F238E27FC236}">
                <a16:creationId xmlns:a16="http://schemas.microsoft.com/office/drawing/2014/main" id="{7A41EECC-D1D5-4174-9ECB-2B8CA5F4F060}"/>
              </a:ext>
            </a:extLst>
          </p:cNvPr>
          <p:cNvCxnSpPr>
            <a:cxnSpLocks noChangeShapeType="1"/>
            <a:stCxn id="5122" idx="2"/>
            <a:endCxn id="5128" idx="0"/>
          </p:cNvCxnSpPr>
          <p:nvPr/>
        </p:nvCxnSpPr>
        <p:spPr bwMode="auto">
          <a:xfrm rot="16200000" flipH="1">
            <a:off x="6781800" y="2019300"/>
            <a:ext cx="685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2" name="AutoShape 22">
            <a:extLst>
              <a:ext uri="{FF2B5EF4-FFF2-40B4-BE49-F238E27FC236}">
                <a16:creationId xmlns:a16="http://schemas.microsoft.com/office/drawing/2014/main" id="{3CBB4B3B-D8DC-407A-8D81-7F3519BEB5A1}"/>
              </a:ext>
            </a:extLst>
          </p:cNvPr>
          <p:cNvCxnSpPr>
            <a:cxnSpLocks noChangeShapeType="1"/>
            <a:stCxn id="5128" idx="2"/>
            <a:endCxn id="5134" idx="0"/>
          </p:cNvCxnSpPr>
          <p:nvPr/>
        </p:nvCxnSpPr>
        <p:spPr bwMode="auto">
          <a:xfrm rot="5400000">
            <a:off x="6370320" y="2979420"/>
            <a:ext cx="685800" cy="15849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3" name="AutoShape 23">
            <a:extLst>
              <a:ext uri="{FF2B5EF4-FFF2-40B4-BE49-F238E27FC236}">
                <a16:creationId xmlns:a16="http://schemas.microsoft.com/office/drawing/2014/main" id="{B428E05B-9AC6-4A1B-BD7C-7C74794E573C}"/>
              </a:ext>
            </a:extLst>
          </p:cNvPr>
          <p:cNvCxnSpPr>
            <a:cxnSpLocks noChangeShapeType="1"/>
            <a:stCxn id="5128" idx="2"/>
            <a:endCxn id="5136" idx="0"/>
          </p:cNvCxnSpPr>
          <p:nvPr/>
        </p:nvCxnSpPr>
        <p:spPr bwMode="auto">
          <a:xfrm rot="16200000" flipH="1">
            <a:off x="7924800" y="3009900"/>
            <a:ext cx="685800" cy="1524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4" name="AutoShape 24">
            <a:extLst>
              <a:ext uri="{FF2B5EF4-FFF2-40B4-BE49-F238E27FC236}">
                <a16:creationId xmlns:a16="http://schemas.microsoft.com/office/drawing/2014/main" id="{5B409771-2CE7-494B-9BE0-8E657FF7ED02}"/>
              </a:ext>
            </a:extLst>
          </p:cNvPr>
          <p:cNvCxnSpPr>
            <a:cxnSpLocks noChangeShapeType="1"/>
            <a:stCxn id="5128" idx="2"/>
            <a:endCxn id="5135" idx="0"/>
          </p:cNvCxnSpPr>
          <p:nvPr/>
        </p:nvCxnSpPr>
        <p:spPr bwMode="auto">
          <a:xfrm>
            <a:off x="7505700" y="34290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6D4B135-DC37-CD0C-B0A4-777CC19867CB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3.1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>
            <a:extLst>
              <a:ext uri="{FF2B5EF4-FFF2-40B4-BE49-F238E27FC236}">
                <a16:creationId xmlns:a16="http://schemas.microsoft.com/office/drawing/2014/main" id="{ABEEA5C7-8262-4C52-B624-EB4EE437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5257800"/>
            <a:ext cx="5755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endParaRPr lang="en-GB" altLang="nb-NO" sz="14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854B039F-C860-46D6-B5CF-6A9825BB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76600"/>
            <a:ext cx="12202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Accumulated</a:t>
            </a:r>
            <a:b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9ACDF482-3621-4FF0-91DA-B5AA8758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339" y="4252353"/>
            <a:ext cx="1317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Influence</a:t>
            </a: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005709C6-6920-4D20-83A9-359FD225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6" y="1905000"/>
            <a:ext cx="5966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400" i="1" dirty="0">
                <a:solidFill>
                  <a:srgbClr val="000000"/>
                </a:solidFill>
                <a:latin typeface="Arial" panose="020B0604020202020204" pitchFamily="34" charset="0"/>
              </a:rPr>
              <a:t>High</a:t>
            </a: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22DBF798-986A-44D9-8175-59873F0E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4732338"/>
            <a:ext cx="5565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400" i="1" dirty="0">
                <a:solidFill>
                  <a:srgbClr val="000000"/>
                </a:solidFill>
                <a:latin typeface="Arial" panose="020B0604020202020204" pitchFamily="34" charset="0"/>
              </a:rPr>
              <a:t>Low</a:t>
            </a: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C069E-39B3-4EDB-B725-C211B5F1730C}"/>
              </a:ext>
            </a:extLst>
          </p:cNvPr>
          <p:cNvSpPr/>
          <p:nvPr/>
        </p:nvSpPr>
        <p:spPr>
          <a:xfrm>
            <a:off x="3541713" y="2352477"/>
            <a:ext cx="1953000" cy="2751512"/>
          </a:xfrm>
          <a:prstGeom prst="rect">
            <a:avLst/>
          </a:prstGeom>
          <a:solidFill>
            <a:srgbClr val="E8E8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9D3DE3C-4B6F-4B9F-929C-B67E9E5F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28" y="2031344"/>
            <a:ext cx="106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Available</a:t>
            </a: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4D55D12-80EA-4E21-BE96-C251490CE9C4}"/>
              </a:ext>
            </a:extLst>
          </p:cNvPr>
          <p:cNvSpPr>
            <a:spLocks/>
          </p:cNvSpPr>
          <p:nvPr/>
        </p:nvSpPr>
        <p:spPr bwMode="auto">
          <a:xfrm>
            <a:off x="3544860" y="2062165"/>
            <a:ext cx="4713947" cy="2606091"/>
          </a:xfrm>
          <a:custGeom>
            <a:avLst/>
            <a:gdLst>
              <a:gd name="T0" fmla="*/ 0 w 3205"/>
              <a:gd name="T1" fmla="*/ 1841 h 1841"/>
              <a:gd name="T2" fmla="*/ 417 w 3205"/>
              <a:gd name="T3" fmla="*/ 1805 h 1841"/>
              <a:gd name="T4" fmla="*/ 818 w 3205"/>
              <a:gd name="T5" fmla="*/ 1733 h 1841"/>
              <a:gd name="T6" fmla="*/ 1245 w 3205"/>
              <a:gd name="T7" fmla="*/ 1609 h 1841"/>
              <a:gd name="T8" fmla="*/ 1709 w 3205"/>
              <a:gd name="T9" fmla="*/ 1429 h 1841"/>
              <a:gd name="T10" fmla="*/ 2058 w 3205"/>
              <a:gd name="T11" fmla="*/ 1233 h 1841"/>
              <a:gd name="T12" fmla="*/ 2293 w 3205"/>
              <a:gd name="T13" fmla="*/ 1077 h 1841"/>
              <a:gd name="T14" fmla="*/ 2558 w 3205"/>
              <a:gd name="T15" fmla="*/ 856 h 1841"/>
              <a:gd name="T16" fmla="*/ 2730 w 3205"/>
              <a:gd name="T17" fmla="*/ 684 h 1841"/>
              <a:gd name="T18" fmla="*/ 2970 w 3205"/>
              <a:gd name="T19" fmla="*/ 396 h 1841"/>
              <a:gd name="T20" fmla="*/ 3121 w 3205"/>
              <a:gd name="T21" fmla="*/ 164 h 1841"/>
              <a:gd name="T22" fmla="*/ 3205 w 3205"/>
              <a:gd name="T23" fmla="*/ 0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05" h="1841">
                <a:moveTo>
                  <a:pt x="0" y="1841"/>
                </a:moveTo>
                <a:cubicBezTo>
                  <a:pt x="139" y="1832"/>
                  <a:pt x="280" y="1823"/>
                  <a:pt x="417" y="1805"/>
                </a:cubicBezTo>
                <a:cubicBezTo>
                  <a:pt x="554" y="1787"/>
                  <a:pt x="680" y="1766"/>
                  <a:pt x="818" y="1733"/>
                </a:cubicBezTo>
                <a:cubicBezTo>
                  <a:pt x="956" y="1700"/>
                  <a:pt x="1097" y="1660"/>
                  <a:pt x="1245" y="1609"/>
                </a:cubicBezTo>
                <a:cubicBezTo>
                  <a:pt x="1394" y="1558"/>
                  <a:pt x="1574" y="1492"/>
                  <a:pt x="1709" y="1429"/>
                </a:cubicBezTo>
                <a:cubicBezTo>
                  <a:pt x="1845" y="1366"/>
                  <a:pt x="1960" y="1292"/>
                  <a:pt x="2058" y="1233"/>
                </a:cubicBezTo>
                <a:cubicBezTo>
                  <a:pt x="2156" y="1174"/>
                  <a:pt x="2209" y="1140"/>
                  <a:pt x="2293" y="1077"/>
                </a:cubicBezTo>
                <a:cubicBezTo>
                  <a:pt x="2376" y="1014"/>
                  <a:pt x="2485" y="922"/>
                  <a:pt x="2558" y="856"/>
                </a:cubicBezTo>
                <a:cubicBezTo>
                  <a:pt x="2631" y="791"/>
                  <a:pt x="2661" y="761"/>
                  <a:pt x="2730" y="684"/>
                </a:cubicBezTo>
                <a:cubicBezTo>
                  <a:pt x="2799" y="607"/>
                  <a:pt x="2905" y="483"/>
                  <a:pt x="2970" y="396"/>
                </a:cubicBezTo>
                <a:cubicBezTo>
                  <a:pt x="3035" y="309"/>
                  <a:pt x="3082" y="230"/>
                  <a:pt x="3121" y="164"/>
                </a:cubicBezTo>
                <a:cubicBezTo>
                  <a:pt x="3160" y="98"/>
                  <a:pt x="3191" y="27"/>
                  <a:pt x="3205" y="0"/>
                </a:cubicBezTo>
              </a:path>
            </a:pathLst>
          </a:cu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E933A6B1-9785-4AFC-9B82-76399F9BEC27}"/>
              </a:ext>
            </a:extLst>
          </p:cNvPr>
          <p:cNvSpPr>
            <a:spLocks/>
          </p:cNvSpPr>
          <p:nvPr/>
        </p:nvSpPr>
        <p:spPr bwMode="auto">
          <a:xfrm>
            <a:off x="3541714" y="2122489"/>
            <a:ext cx="5087937" cy="2922587"/>
          </a:xfrm>
          <a:custGeom>
            <a:avLst/>
            <a:gdLst>
              <a:gd name="T0" fmla="*/ 0 w 3205"/>
              <a:gd name="T1" fmla="*/ 1841 h 1841"/>
              <a:gd name="T2" fmla="*/ 417 w 3205"/>
              <a:gd name="T3" fmla="*/ 1805 h 1841"/>
              <a:gd name="T4" fmla="*/ 818 w 3205"/>
              <a:gd name="T5" fmla="*/ 1733 h 1841"/>
              <a:gd name="T6" fmla="*/ 1245 w 3205"/>
              <a:gd name="T7" fmla="*/ 1609 h 1841"/>
              <a:gd name="T8" fmla="*/ 1709 w 3205"/>
              <a:gd name="T9" fmla="*/ 1429 h 1841"/>
              <a:gd name="T10" fmla="*/ 2058 w 3205"/>
              <a:gd name="T11" fmla="*/ 1233 h 1841"/>
              <a:gd name="T12" fmla="*/ 2293 w 3205"/>
              <a:gd name="T13" fmla="*/ 1077 h 1841"/>
              <a:gd name="T14" fmla="*/ 2558 w 3205"/>
              <a:gd name="T15" fmla="*/ 856 h 1841"/>
              <a:gd name="T16" fmla="*/ 2730 w 3205"/>
              <a:gd name="T17" fmla="*/ 684 h 1841"/>
              <a:gd name="T18" fmla="*/ 2970 w 3205"/>
              <a:gd name="T19" fmla="*/ 396 h 1841"/>
              <a:gd name="T20" fmla="*/ 3121 w 3205"/>
              <a:gd name="T21" fmla="*/ 164 h 1841"/>
              <a:gd name="T22" fmla="*/ 3205 w 3205"/>
              <a:gd name="T23" fmla="*/ 0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05" h="1841">
                <a:moveTo>
                  <a:pt x="0" y="1841"/>
                </a:moveTo>
                <a:cubicBezTo>
                  <a:pt x="139" y="1832"/>
                  <a:pt x="280" y="1823"/>
                  <a:pt x="417" y="1805"/>
                </a:cubicBezTo>
                <a:cubicBezTo>
                  <a:pt x="554" y="1787"/>
                  <a:pt x="680" y="1766"/>
                  <a:pt x="818" y="1733"/>
                </a:cubicBezTo>
                <a:cubicBezTo>
                  <a:pt x="956" y="1700"/>
                  <a:pt x="1097" y="1660"/>
                  <a:pt x="1245" y="1609"/>
                </a:cubicBezTo>
                <a:cubicBezTo>
                  <a:pt x="1394" y="1558"/>
                  <a:pt x="1574" y="1492"/>
                  <a:pt x="1709" y="1429"/>
                </a:cubicBezTo>
                <a:cubicBezTo>
                  <a:pt x="1845" y="1366"/>
                  <a:pt x="1960" y="1292"/>
                  <a:pt x="2058" y="1233"/>
                </a:cubicBezTo>
                <a:cubicBezTo>
                  <a:pt x="2156" y="1174"/>
                  <a:pt x="2209" y="1140"/>
                  <a:pt x="2293" y="1077"/>
                </a:cubicBezTo>
                <a:cubicBezTo>
                  <a:pt x="2376" y="1014"/>
                  <a:pt x="2485" y="922"/>
                  <a:pt x="2558" y="856"/>
                </a:cubicBezTo>
                <a:cubicBezTo>
                  <a:pt x="2631" y="791"/>
                  <a:pt x="2661" y="761"/>
                  <a:pt x="2730" y="684"/>
                </a:cubicBezTo>
                <a:cubicBezTo>
                  <a:pt x="2799" y="607"/>
                  <a:pt x="2905" y="483"/>
                  <a:pt x="2970" y="396"/>
                </a:cubicBezTo>
                <a:cubicBezTo>
                  <a:pt x="3035" y="309"/>
                  <a:pt x="3082" y="230"/>
                  <a:pt x="3121" y="164"/>
                </a:cubicBezTo>
                <a:cubicBezTo>
                  <a:pt x="3160" y="98"/>
                  <a:pt x="3191" y="27"/>
                  <a:pt x="3205" y="0"/>
                </a:cubicBezTo>
              </a:path>
            </a:pathLst>
          </a:custGeom>
          <a:noFill/>
          <a:ln w="38100" cap="flat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98" name="Line 26">
            <a:extLst>
              <a:ext uri="{FF2B5EF4-FFF2-40B4-BE49-F238E27FC236}">
                <a16:creationId xmlns:a16="http://schemas.microsoft.com/office/drawing/2014/main" id="{50A5E3E8-8865-412D-BEB8-DE2BACD87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7425" y="5105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B8C372AD-E973-4DDC-A0CF-57BEBFCA0F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6950" y="17653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CFB508F-1322-40E2-8D38-32E7068FB657}"/>
              </a:ext>
            </a:extLst>
          </p:cNvPr>
          <p:cNvSpPr/>
          <p:nvPr/>
        </p:nvSpPr>
        <p:spPr>
          <a:xfrm>
            <a:off x="3539133" y="2491889"/>
            <a:ext cx="4898210" cy="2461112"/>
          </a:xfrm>
          <a:custGeom>
            <a:avLst/>
            <a:gdLst>
              <a:gd name="connsiteX0" fmla="*/ 0 w 4621877"/>
              <a:gd name="connsiteY0" fmla="*/ 2305 h 2388058"/>
              <a:gd name="connsiteX1" fmla="*/ 764771 w 4621877"/>
              <a:gd name="connsiteY1" fmla="*/ 43868 h 2388058"/>
              <a:gd name="connsiteX2" fmla="*/ 1379913 w 4621877"/>
              <a:gd name="connsiteY2" fmla="*/ 301563 h 2388058"/>
              <a:gd name="connsiteX3" fmla="*/ 2302626 w 4621877"/>
              <a:gd name="connsiteY3" fmla="*/ 1124523 h 2388058"/>
              <a:gd name="connsiteX4" fmla="*/ 3042459 w 4621877"/>
              <a:gd name="connsiteY4" fmla="*/ 1922545 h 2388058"/>
              <a:gd name="connsiteX5" fmla="*/ 4056611 w 4621877"/>
              <a:gd name="connsiteY5" fmla="*/ 2296618 h 2388058"/>
              <a:gd name="connsiteX6" fmla="*/ 4621877 w 4621877"/>
              <a:gd name="connsiteY6" fmla="*/ 2388058 h 2388058"/>
              <a:gd name="connsiteX0" fmla="*/ 0 w 4621877"/>
              <a:gd name="connsiteY0" fmla="*/ 2305 h 2388058"/>
              <a:gd name="connsiteX1" fmla="*/ 764771 w 4621877"/>
              <a:gd name="connsiteY1" fmla="*/ 43868 h 2388058"/>
              <a:gd name="connsiteX2" fmla="*/ 1379913 w 4621877"/>
              <a:gd name="connsiteY2" fmla="*/ 301563 h 2388058"/>
              <a:gd name="connsiteX3" fmla="*/ 2278659 w 4621877"/>
              <a:gd name="connsiteY3" fmla="*/ 1124523 h 2388058"/>
              <a:gd name="connsiteX4" fmla="*/ 3042459 w 4621877"/>
              <a:gd name="connsiteY4" fmla="*/ 1922545 h 2388058"/>
              <a:gd name="connsiteX5" fmla="*/ 4056611 w 4621877"/>
              <a:gd name="connsiteY5" fmla="*/ 2296618 h 2388058"/>
              <a:gd name="connsiteX6" fmla="*/ 4621877 w 4621877"/>
              <a:gd name="connsiteY6" fmla="*/ 2388058 h 2388058"/>
              <a:gd name="connsiteX0" fmla="*/ 0 w 4621877"/>
              <a:gd name="connsiteY0" fmla="*/ 2305 h 2388058"/>
              <a:gd name="connsiteX1" fmla="*/ 764771 w 4621877"/>
              <a:gd name="connsiteY1" fmla="*/ 43868 h 2388058"/>
              <a:gd name="connsiteX2" fmla="*/ 1379913 w 4621877"/>
              <a:gd name="connsiteY2" fmla="*/ 301563 h 2388058"/>
              <a:gd name="connsiteX3" fmla="*/ 2278659 w 4621877"/>
              <a:gd name="connsiteY3" fmla="*/ 1124523 h 2388058"/>
              <a:gd name="connsiteX4" fmla="*/ 3042459 w 4621877"/>
              <a:gd name="connsiteY4" fmla="*/ 1922545 h 2388058"/>
              <a:gd name="connsiteX5" fmla="*/ 4056611 w 4621877"/>
              <a:gd name="connsiteY5" fmla="*/ 2296618 h 2388058"/>
              <a:gd name="connsiteX6" fmla="*/ 4621877 w 4621877"/>
              <a:gd name="connsiteY6" fmla="*/ 2388058 h 2388058"/>
              <a:gd name="connsiteX0" fmla="*/ 0 w 4621877"/>
              <a:gd name="connsiteY0" fmla="*/ 2305 h 2388058"/>
              <a:gd name="connsiteX1" fmla="*/ 764771 w 4621877"/>
              <a:gd name="connsiteY1" fmla="*/ 43868 h 2388058"/>
              <a:gd name="connsiteX2" fmla="*/ 1379913 w 4621877"/>
              <a:gd name="connsiteY2" fmla="*/ 301563 h 2388058"/>
              <a:gd name="connsiteX3" fmla="*/ 2278659 w 4621877"/>
              <a:gd name="connsiteY3" fmla="*/ 1124523 h 2388058"/>
              <a:gd name="connsiteX4" fmla="*/ 3042459 w 4621877"/>
              <a:gd name="connsiteY4" fmla="*/ 1922545 h 2388058"/>
              <a:gd name="connsiteX5" fmla="*/ 3852891 w 4621877"/>
              <a:gd name="connsiteY5" fmla="*/ 2271972 h 2388058"/>
              <a:gd name="connsiteX6" fmla="*/ 4621877 w 4621877"/>
              <a:gd name="connsiteY6" fmla="*/ 2388058 h 238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1877" h="2388058">
                <a:moveTo>
                  <a:pt x="0" y="2305"/>
                </a:moveTo>
                <a:cubicBezTo>
                  <a:pt x="267393" y="-1852"/>
                  <a:pt x="534786" y="-6008"/>
                  <a:pt x="764771" y="43868"/>
                </a:cubicBezTo>
                <a:cubicBezTo>
                  <a:pt x="994756" y="93744"/>
                  <a:pt x="1127598" y="121454"/>
                  <a:pt x="1379913" y="301563"/>
                </a:cubicBezTo>
                <a:cubicBezTo>
                  <a:pt x="1632228" y="481672"/>
                  <a:pt x="2025535" y="842036"/>
                  <a:pt x="2278659" y="1124523"/>
                </a:cubicBezTo>
                <a:cubicBezTo>
                  <a:pt x="2531783" y="1407010"/>
                  <a:pt x="2780087" y="1731304"/>
                  <a:pt x="3042459" y="1922545"/>
                </a:cubicBezTo>
                <a:cubicBezTo>
                  <a:pt x="3304831" y="2113787"/>
                  <a:pt x="3589655" y="2194386"/>
                  <a:pt x="3852891" y="2271972"/>
                </a:cubicBezTo>
                <a:cubicBezTo>
                  <a:pt x="4116127" y="2349558"/>
                  <a:pt x="4470862" y="2381131"/>
                  <a:pt x="4621877" y="2388058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033488E6-DA23-49DD-8659-307F71DF5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21" y="3276600"/>
            <a:ext cx="994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 i="1" dirty="0">
                <a:solidFill>
                  <a:srgbClr val="000000"/>
                </a:solidFill>
                <a:latin typeface="Arial" panose="020B0604020202020204" pitchFamily="34" charset="0"/>
              </a:rPr>
              <a:t>Strategic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period</a:t>
            </a:r>
            <a:endParaRPr lang="en-GB" altLang="nb-NO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D44DD-8446-27BF-AC5A-B9047ED1735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3.2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>
            <a:extLst>
              <a:ext uri="{FF2B5EF4-FFF2-40B4-BE49-F238E27FC236}">
                <a16:creationId xmlns:a16="http://schemas.microsoft.com/office/drawing/2014/main" id="{107DD9D5-F53F-47A5-AF47-003FE3A28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82" y="2583545"/>
            <a:ext cx="1512888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Program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7DC1BB-5E96-48DE-951E-764B72D81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70" y="2583545"/>
            <a:ext cx="2132012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Business strategy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04D9307A-2B11-4AAE-A269-86C43363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82" y="2583545"/>
            <a:ext cx="1397000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5–10 </a:t>
            </a:r>
            <a:r>
              <a:rPr kumimoji="0" lang="nb-NO" alt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years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7C602EE8-4582-435D-995C-C7A8595C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82" y="2964545"/>
            <a:ext cx="1512888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C09B6F78-511C-4F2D-BEC6-7C449EEE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70" y="2964545"/>
            <a:ext cx="2132012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 objective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7618DF1-4859-41D2-BAC7-B3EAF1CC7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82" y="2964545"/>
            <a:ext cx="1397000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9–18 </a:t>
            </a:r>
            <a:r>
              <a:rPr kumimoji="0" lang="nb-NO" alt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months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740BBDC-3D23-4CC1-9147-19B83F8B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82" y="3345545"/>
            <a:ext cx="1512888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Subproject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BD97E8B5-E978-481A-8C1D-618E5743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70" y="3345545"/>
            <a:ext cx="2132012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Major deliverables</a:t>
            </a: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F8F06BF0-5D9D-4661-81E5-F9CA5322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82" y="3345545"/>
            <a:ext cx="1397000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6–12 </a:t>
            </a:r>
            <a:r>
              <a:rPr kumimoji="0" lang="nb-NO" alt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months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FE8226C6-EF3A-432A-8EA5-8F36C4F88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82" y="3726545"/>
            <a:ext cx="1512888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Work package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81329DE2-BE24-49A8-8B51-5CA811ABF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70" y="3726545"/>
            <a:ext cx="2132012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Milestones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341E2EDF-6EA8-437F-BE22-C634FC8E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82" y="3726545"/>
            <a:ext cx="1397000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1–3 </a:t>
            </a:r>
            <a:r>
              <a:rPr kumimoji="0" lang="nb-NO" alt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months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4EEC4B02-9BE6-4C48-A7AA-1A2A4215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82" y="4107545"/>
            <a:ext cx="1512888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Activity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9B7943B2-2967-4007-BE89-F319D8D4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70" y="4107545"/>
            <a:ext cx="2132012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Measurable result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78E83E84-7D86-464A-A0F2-BDA65FCB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82" y="4107545"/>
            <a:ext cx="1397000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1–3 </a:t>
            </a:r>
            <a:r>
              <a:rPr kumimoji="0" lang="nb-NO" alt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weeks</a:t>
            </a:r>
            <a:endParaRPr kumimoji="0" lang="en-GB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04CF9DE8-1963-4D1E-B705-387FFD066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82" y="4488545"/>
            <a:ext cx="1512888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Task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F4DB1C7A-2233-4434-8926-DB61D9B3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70" y="4488545"/>
            <a:ext cx="2132012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Major workload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6614DB1F-4F05-4BC0-AFD3-08C295F17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82" y="4488545"/>
            <a:ext cx="1397000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Days</a:t>
            </a:r>
            <a:endParaRPr kumimoji="0" lang="en-GB" altLang="nb-N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AC3DD4F6-96BA-417D-BE6D-0CA68E19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282" y="2202545"/>
            <a:ext cx="1512888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Level</a:t>
            </a:r>
            <a:endParaRPr kumimoji="0" lang="en-GB" altLang="nb-NO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73A02EEA-CFD3-4757-9FD4-97E164C28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170" y="2202545"/>
            <a:ext cx="2132012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Purpose</a:t>
            </a:r>
            <a:endParaRPr kumimoji="0" lang="en-GB" altLang="nb-NO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DD8C396D-E112-4671-B2D0-8594390EF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82" y="2202545"/>
            <a:ext cx="1397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Time </a:t>
            </a:r>
            <a:r>
              <a:rPr kumimoji="0" lang="en-US" altLang="nb-NO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horizon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C7C2C-8CB6-2653-C68E-17485353B74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3.3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14ECF2-5EB9-46FC-AAC4-B2D7D6EFC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897655"/>
              </p:ext>
            </p:extLst>
          </p:nvPr>
        </p:nvGraphicFramePr>
        <p:xfrm>
          <a:off x="2610035" y="1367160"/>
          <a:ext cx="5850384" cy="465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3167A6-1EAE-F1AB-72A2-51D9468F038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3.4</a:t>
            </a:r>
          </a:p>
        </p:txBody>
      </p:sp>
    </p:spTree>
    <p:extLst>
      <p:ext uri="{BB962C8B-B14F-4D97-AF65-F5344CB8AC3E}">
        <p14:creationId xmlns:p14="http://schemas.microsoft.com/office/powerpoint/2010/main" val="4272347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9068595-7778-4DCA-94E7-BA994343E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601259"/>
              </p:ext>
            </p:extLst>
          </p:nvPr>
        </p:nvGraphicFramePr>
        <p:xfrm>
          <a:off x="4311588" y="1305341"/>
          <a:ext cx="4795451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F1597F-760E-AD77-E6E8-D8296F52ED55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3.5</a:t>
            </a:r>
          </a:p>
        </p:txBody>
      </p:sp>
    </p:spTree>
    <p:extLst>
      <p:ext uri="{BB962C8B-B14F-4D97-AF65-F5344CB8AC3E}">
        <p14:creationId xmlns:p14="http://schemas.microsoft.com/office/powerpoint/2010/main" val="3401619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5675434" y="4273957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5675434" y="415965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70634" y="4469305"/>
            <a:ext cx="5629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980484" y="4469305"/>
            <a:ext cx="7425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581644" y="4446415"/>
            <a:ext cx="7056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kumimoji="0" lang="en-GB" alt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8266234" y="381675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249770" y="3360947"/>
            <a:ext cx="20329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large output and delivery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Achievement of goal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5980234" y="459780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504234" y="459780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8266234" y="415965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8418634" y="381675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8113834" y="381675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9917494" y="3309083"/>
            <a:ext cx="5341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kumimoji="0" lang="en-GB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altLang="nb-NO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H="1">
            <a:off x="8265735" y="3273114"/>
            <a:ext cx="20131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265736" y="3155617"/>
            <a:ext cx="4733" cy="2142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3"/>
          <p:cNvSpPr>
            <a:spLocks noChangeShapeType="1"/>
          </p:cNvSpPr>
          <p:nvPr/>
        </p:nvSpPr>
        <p:spPr bwMode="auto">
          <a:xfrm>
            <a:off x="1694934" y="433211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1694934" y="421781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390134" y="4527463"/>
            <a:ext cx="5629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99984" y="4527463"/>
            <a:ext cx="7425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621009" y="4491303"/>
            <a:ext cx="7056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kumimoji="0" lang="en-GB" alt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2988948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093242" y="3360948"/>
            <a:ext cx="37914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Several smaller outputs and deliveries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Achievement of goal and purpose while project is ongoing</a:t>
            </a: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1999734" y="465596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>
            <a:off x="3523734" y="465596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>
            <a:off x="4285734" y="421781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>
            <a:off x="3816065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2770509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>
            <a:off x="1893917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2124426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>
            <a:off x="2338247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2551144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>
            <a:off x="3204035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Line 33"/>
          <p:cNvSpPr>
            <a:spLocks noChangeShapeType="1"/>
          </p:cNvSpPr>
          <p:nvPr/>
        </p:nvSpPr>
        <p:spPr bwMode="auto">
          <a:xfrm>
            <a:off x="3410130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>
            <a:off x="3615114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33"/>
          <p:cNvSpPr>
            <a:spLocks noChangeShapeType="1"/>
          </p:cNvSpPr>
          <p:nvPr/>
        </p:nvSpPr>
        <p:spPr bwMode="auto">
          <a:xfrm>
            <a:off x="4027517" y="391301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76755" y="5000166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Several smaller deliveries during the project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18684" y="4999675"/>
            <a:ext cx="3086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large delivery at the end of the project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FBF5DE99-F38B-B448-8885-91BDA290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989" y="2730401"/>
            <a:ext cx="20168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Achievement of purpose and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 realization can start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3E48F-9AF7-3E70-C6F2-CC4EC72A26E0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3.6</a:t>
            </a:r>
          </a:p>
        </p:txBody>
      </p:sp>
    </p:spTree>
    <p:extLst>
      <p:ext uri="{BB962C8B-B14F-4D97-AF65-F5344CB8AC3E}">
        <p14:creationId xmlns:p14="http://schemas.microsoft.com/office/powerpoint/2010/main" val="381734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E74B106A-0EDF-4F4D-AF5F-2B36D32610D8}"/>
              </a:ext>
            </a:extLst>
          </p:cNvPr>
          <p:cNvGrpSpPr>
            <a:grpSpLocks/>
          </p:cNvGrpSpPr>
          <p:nvPr/>
        </p:nvGrpSpPr>
        <p:grpSpPr bwMode="auto">
          <a:xfrm>
            <a:off x="4598987" y="2803479"/>
            <a:ext cx="2994025" cy="1676400"/>
            <a:chOff x="3490" y="2688"/>
            <a:chExt cx="1886" cy="1056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2A0FCE3A-D142-4D41-ABDF-E9EDAE0B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80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9E345F47-92F7-4006-BDF0-542A439FA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80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E80AF9E4-22B6-451F-9FE3-B86C84E5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168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4A49E179-E1A2-4996-B720-B63B8CDA0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68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EE9A0E7D-E47E-4C24-B30C-900A5089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168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639E36CC-72EC-497C-B618-18B32C642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80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578FC512-F4D8-4413-B75B-4F10AE3A6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456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3CEE1E39-F125-4C33-94E1-F6676F3F8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456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7A2D2391-AA66-4512-9AAC-DFB20341F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456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1FE58700-3BBF-4CE9-93CA-CA7C2760E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" y="2688"/>
              <a:ext cx="2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Cost</a:t>
              </a:r>
              <a:endParaRPr kumimoji="0" lang="en-US" alt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E9C5F598-C071-400A-AD2D-2031F6966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5" y="2688"/>
              <a:ext cx="29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Time</a:t>
              </a:r>
              <a:endParaRPr kumimoji="0" lang="en-US" alt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3C3C144C-F4FF-418B-8D71-36ED70C02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688"/>
              <a:ext cx="3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Quality</a:t>
              </a:r>
              <a:endParaRPr kumimoji="0" lang="en-US" alt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066E4B1F-127D-4C15-8541-6DC02B63B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" y="3528"/>
              <a:ext cx="2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Free</a:t>
              </a:r>
              <a:endParaRPr kumimoji="0" lang="en-US" altLang="nb-NO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7A7455BE-2480-4B39-BCA5-FCB4DAC9A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" y="322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Optimize</a:t>
              </a:r>
              <a:endParaRPr kumimoji="0" lang="en-US" altLang="nb-NO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332CC178-7A18-46DE-8667-F73E100CC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7" y="2941"/>
              <a:ext cx="3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Fixed</a:t>
              </a:r>
              <a:endParaRPr kumimoji="0" lang="en-US" alt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C2836791-D415-4B65-B3F7-74BB44BE3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976"/>
              <a:ext cx="96" cy="9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9FFE7435-65EE-453E-886C-5AB4A59C2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261"/>
              <a:ext cx="96" cy="9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590B4DFF-E667-426D-9BA8-DF046A1F4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3562"/>
              <a:ext cx="96" cy="9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482839-BA22-1383-843D-1D5EA936988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3.7</a:t>
            </a:r>
          </a:p>
        </p:txBody>
      </p:sp>
    </p:spTree>
    <p:extLst>
      <p:ext uri="{BB962C8B-B14F-4D97-AF65-F5344CB8AC3E}">
        <p14:creationId xmlns:p14="http://schemas.microsoft.com/office/powerpoint/2010/main" val="8148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BD13784-6BAB-4538-9293-6FF8C33E8FA9}"/>
              </a:ext>
            </a:extLst>
          </p:cNvPr>
          <p:cNvGrpSpPr>
            <a:grpSpLocks/>
          </p:cNvGrpSpPr>
          <p:nvPr/>
        </p:nvGrpSpPr>
        <p:grpSpPr bwMode="auto">
          <a:xfrm>
            <a:off x="4100959" y="2249365"/>
            <a:ext cx="5629275" cy="3048000"/>
            <a:chOff x="1250" y="1728"/>
            <a:chExt cx="3546" cy="19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8CB13190-AFEF-478C-B2CE-7EAFD21C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2448"/>
              <a:ext cx="816" cy="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Planning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and</a:t>
              </a:r>
              <a:b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organizing</a:t>
              </a:r>
              <a:endPara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93E45C3-0985-4B93-83FB-795D4BDB6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1728"/>
              <a:ext cx="816" cy="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Defining </a:t>
              </a:r>
              <a:b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 goal</a:t>
              </a:r>
              <a:endPara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B29F96B-0304-4EBA-A92C-75D67EE89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352"/>
              <a:ext cx="816" cy="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Monitoring </a:t>
              </a:r>
              <a:b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and controlling</a:t>
              </a:r>
              <a:endPara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84EEA87C-78A1-411C-B28A-BDEF57B5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3168"/>
              <a:ext cx="816" cy="4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Execution</a:t>
              </a:r>
            </a:p>
          </p:txBody>
        </p:sp>
        <p:cxnSp>
          <p:nvCxnSpPr>
            <p:cNvPr id="7" name="AutoShape 9">
              <a:extLst>
                <a:ext uri="{FF2B5EF4-FFF2-40B4-BE49-F238E27FC236}">
                  <a16:creationId xmlns:a16="http://schemas.microsoft.com/office/drawing/2014/main" id="{C6E8CD2A-E5D8-41CD-8837-A8CAE9194377}"/>
                </a:ext>
              </a:extLst>
            </p:cNvPr>
            <p:cNvCxnSpPr>
              <a:cxnSpLocks noChangeShapeType="1"/>
              <a:endCxn id="5" idx="2"/>
            </p:cNvCxnSpPr>
            <p:nvPr/>
          </p:nvCxnSpPr>
          <p:spPr bwMode="auto">
            <a:xfrm flipV="1">
              <a:off x="3208" y="2832"/>
              <a:ext cx="648" cy="494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0">
              <a:extLst>
                <a:ext uri="{FF2B5EF4-FFF2-40B4-BE49-F238E27FC236}">
                  <a16:creationId xmlns:a16="http://schemas.microsoft.com/office/drawing/2014/main" id="{4B6190ED-B43C-4AEC-9EA4-72F57B424CAA}"/>
                </a:ext>
              </a:extLst>
            </p:cNvPr>
            <p:cNvCxnSpPr>
              <a:cxnSpLocks noChangeShapeType="1"/>
              <a:stCxn id="5" idx="0"/>
              <a:endCxn id="4" idx="3"/>
            </p:cNvCxnSpPr>
            <p:nvPr/>
          </p:nvCxnSpPr>
          <p:spPr bwMode="auto">
            <a:xfrm rot="5400000" flipH="1">
              <a:off x="3340" y="1836"/>
              <a:ext cx="384" cy="648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1">
              <a:extLst>
                <a:ext uri="{FF2B5EF4-FFF2-40B4-BE49-F238E27FC236}">
                  <a16:creationId xmlns:a16="http://schemas.microsoft.com/office/drawing/2014/main" id="{F33EEF7F-6745-4805-9C49-10AE1EC62584}"/>
                </a:ext>
              </a:extLst>
            </p:cNvPr>
            <p:cNvCxnSpPr>
              <a:cxnSpLocks noChangeShapeType="1"/>
              <a:stCxn id="4" idx="1"/>
              <a:endCxn id="3" idx="0"/>
            </p:cNvCxnSpPr>
            <p:nvPr/>
          </p:nvCxnSpPr>
          <p:spPr bwMode="auto">
            <a:xfrm rot="10800000" flipV="1">
              <a:off x="1744" y="1968"/>
              <a:ext cx="648" cy="480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2">
              <a:extLst>
                <a:ext uri="{FF2B5EF4-FFF2-40B4-BE49-F238E27FC236}">
                  <a16:creationId xmlns:a16="http://schemas.microsoft.com/office/drawing/2014/main" id="{C3E815D2-7B5E-46FA-B0F8-8FC5E368D346}"/>
                </a:ext>
              </a:extLst>
            </p:cNvPr>
            <p:cNvCxnSpPr>
              <a:cxnSpLocks noChangeShapeType="1"/>
              <a:stCxn id="3" idx="2"/>
            </p:cNvCxnSpPr>
            <p:nvPr/>
          </p:nvCxnSpPr>
          <p:spPr bwMode="auto">
            <a:xfrm rot="16200000" flipH="1">
              <a:off x="1866" y="2806"/>
              <a:ext cx="401" cy="646"/>
            </a:xfrm>
            <a:prstGeom prst="curvedConnector2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13">
              <a:extLst>
                <a:ext uri="{FF2B5EF4-FFF2-40B4-BE49-F238E27FC236}">
                  <a16:creationId xmlns:a16="http://schemas.microsoft.com/office/drawing/2014/main" id="{87694B8D-E49B-43AF-8F71-F657802F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342"/>
              <a:ext cx="672" cy="144"/>
            </a:xfrm>
            <a:prstGeom prst="rightArrow">
              <a:avLst>
                <a:gd name="adj1" fmla="val 50000"/>
                <a:gd name="adj2" fmla="val 116667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EA9F0D25-0597-44A5-B3CB-FB4367757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" y="3326"/>
              <a:ext cx="3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Input</a:t>
              </a:r>
              <a:endParaRPr kumimoji="0" lang="en-US" altLang="nb-NO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AutoShape 15">
              <a:extLst>
                <a:ext uri="{FF2B5EF4-FFF2-40B4-BE49-F238E27FC236}">
                  <a16:creationId xmlns:a16="http://schemas.microsoft.com/office/drawing/2014/main" id="{235777D9-58F1-41E8-B900-9553A33F9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3349"/>
              <a:ext cx="672" cy="144"/>
            </a:xfrm>
            <a:prstGeom prst="rightArrow">
              <a:avLst>
                <a:gd name="adj1" fmla="val 50000"/>
                <a:gd name="adj2" fmla="val 116667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FF6088CE-4A6E-46B1-AF8D-89C1CF887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3331"/>
              <a:ext cx="4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Results</a:t>
              </a:r>
              <a:endParaRPr kumimoji="0" lang="en-US" altLang="nb-NO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24D58A1C-6757-4CDD-ADC1-264ADFD85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0" y="1837"/>
              <a:ext cx="110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 Measure deviation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 Corrective actions</a:t>
              </a:r>
              <a:endParaRPr kumimoji="0" lang="en-US" altLang="nb-NO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21">
            <a:extLst>
              <a:ext uri="{FF2B5EF4-FFF2-40B4-BE49-F238E27FC236}">
                <a16:creationId xmlns:a16="http://schemas.microsoft.com/office/drawing/2014/main" id="{221578B8-2519-411D-BBCD-557E39A4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909" y="195567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95303A45-24CD-471A-9CFE-BF2AC397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84" y="369716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261304B6-8B7B-477E-809A-8107BA7A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984" y="537356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C9909D66-312B-402D-8805-4FB3BEBC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784" y="346856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1EBEB25-6FD7-4732-B812-E7DBC7AC7B42}"/>
              </a:ext>
            </a:extLst>
          </p:cNvPr>
          <p:cNvSpPr/>
          <p:nvPr/>
        </p:nvSpPr>
        <p:spPr>
          <a:xfrm rot="21290958">
            <a:off x="5551620" y="3428879"/>
            <a:ext cx="2027976" cy="217910"/>
          </a:xfrm>
          <a:custGeom>
            <a:avLst/>
            <a:gdLst>
              <a:gd name="connsiteX0" fmla="*/ 2027976 w 2027976"/>
              <a:gd name="connsiteY0" fmla="*/ 217910 h 217910"/>
              <a:gd name="connsiteX1" fmla="*/ 1358019 w 2027976"/>
              <a:gd name="connsiteY1" fmla="*/ 23939 h 217910"/>
              <a:gd name="connsiteX2" fmla="*/ 796705 w 2027976"/>
              <a:gd name="connsiteY2" fmla="*/ 13730 h 217910"/>
              <a:gd name="connsiteX3" fmla="*/ 235390 w 2027976"/>
              <a:gd name="connsiteY3" fmla="*/ 120924 h 217910"/>
              <a:gd name="connsiteX4" fmla="*/ 0 w 2027976"/>
              <a:gd name="connsiteY4" fmla="*/ 171969 h 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976" h="217910" extrusionOk="0">
                <a:moveTo>
                  <a:pt x="2027976" y="217910"/>
                </a:moveTo>
                <a:cubicBezTo>
                  <a:pt x="1798838" y="113601"/>
                  <a:pt x="1585200" y="75666"/>
                  <a:pt x="1358019" y="23939"/>
                </a:cubicBezTo>
                <a:cubicBezTo>
                  <a:pt x="1128991" y="-19097"/>
                  <a:pt x="989135" y="-21107"/>
                  <a:pt x="796705" y="13730"/>
                </a:cubicBezTo>
                <a:cubicBezTo>
                  <a:pt x="618089" y="24283"/>
                  <a:pt x="361026" y="112764"/>
                  <a:pt x="235390" y="120924"/>
                </a:cubicBezTo>
                <a:cubicBezTo>
                  <a:pt x="101395" y="151274"/>
                  <a:pt x="53611" y="157603"/>
                  <a:pt x="0" y="17196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2027976 w 2027976"/>
                      <a:gd name="connsiteY0" fmla="*/ 386491 h 386491"/>
                      <a:gd name="connsiteX1" fmla="*/ 1358019 w 2027976"/>
                      <a:gd name="connsiteY1" fmla="*/ 42459 h 386491"/>
                      <a:gd name="connsiteX2" fmla="*/ 796705 w 2027976"/>
                      <a:gd name="connsiteY2" fmla="*/ 24352 h 386491"/>
                      <a:gd name="connsiteX3" fmla="*/ 235390 w 2027976"/>
                      <a:gd name="connsiteY3" fmla="*/ 214475 h 386491"/>
                      <a:gd name="connsiteX4" fmla="*/ 0 w 2027976"/>
                      <a:gd name="connsiteY4" fmla="*/ 305010 h 38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7976" h="386491">
                        <a:moveTo>
                          <a:pt x="2027976" y="386491"/>
                        </a:moveTo>
                        <a:cubicBezTo>
                          <a:pt x="1795603" y="244653"/>
                          <a:pt x="1563231" y="102816"/>
                          <a:pt x="1358019" y="42459"/>
                        </a:cubicBezTo>
                        <a:cubicBezTo>
                          <a:pt x="1152807" y="-17898"/>
                          <a:pt x="983810" y="-4317"/>
                          <a:pt x="796705" y="24352"/>
                        </a:cubicBezTo>
                        <a:cubicBezTo>
                          <a:pt x="609600" y="53021"/>
                          <a:pt x="368174" y="167699"/>
                          <a:pt x="235390" y="214475"/>
                        </a:cubicBezTo>
                        <a:cubicBezTo>
                          <a:pt x="102606" y="261251"/>
                          <a:pt x="51303" y="283130"/>
                          <a:pt x="0" y="30501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63C7BF-5462-4B53-9644-D1B8D21B069C}"/>
              </a:ext>
            </a:extLst>
          </p:cNvPr>
          <p:cNvSpPr/>
          <p:nvPr/>
        </p:nvSpPr>
        <p:spPr>
          <a:xfrm rot="19185072">
            <a:off x="6295631" y="3880590"/>
            <a:ext cx="1356866" cy="289144"/>
          </a:xfrm>
          <a:custGeom>
            <a:avLst/>
            <a:gdLst>
              <a:gd name="connsiteX0" fmla="*/ 1356866 w 1356866"/>
              <a:gd name="connsiteY0" fmla="*/ 289144 h 289144"/>
              <a:gd name="connsiteX1" fmla="*/ 908615 w 1356866"/>
              <a:gd name="connsiteY1" fmla="*/ 31764 h 289144"/>
              <a:gd name="connsiteX2" fmla="*/ 533054 w 1356866"/>
              <a:gd name="connsiteY2" fmla="*/ 18218 h 289144"/>
              <a:gd name="connsiteX3" fmla="*/ 157493 w 1356866"/>
              <a:gd name="connsiteY3" fmla="*/ 160454 h 289144"/>
              <a:gd name="connsiteX4" fmla="*/ 0 w 1356866"/>
              <a:gd name="connsiteY4" fmla="*/ 228185 h 28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66" h="289144" extrusionOk="0">
                <a:moveTo>
                  <a:pt x="1356866" y="289144"/>
                </a:moveTo>
                <a:cubicBezTo>
                  <a:pt x="1202861" y="171972"/>
                  <a:pt x="1066645" y="93616"/>
                  <a:pt x="908615" y="31764"/>
                </a:cubicBezTo>
                <a:cubicBezTo>
                  <a:pt x="759682" y="-17788"/>
                  <a:pt x="663214" y="-20667"/>
                  <a:pt x="533054" y="18218"/>
                </a:cubicBezTo>
                <a:cubicBezTo>
                  <a:pt x="423485" y="29343"/>
                  <a:pt x="244754" y="129488"/>
                  <a:pt x="157493" y="160454"/>
                </a:cubicBezTo>
                <a:cubicBezTo>
                  <a:pt x="67552" y="199058"/>
                  <a:pt x="39683" y="207104"/>
                  <a:pt x="0" y="22818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2027976 w 2027976"/>
                      <a:gd name="connsiteY0" fmla="*/ 386491 h 386491"/>
                      <a:gd name="connsiteX1" fmla="*/ 1358019 w 2027976"/>
                      <a:gd name="connsiteY1" fmla="*/ 42459 h 386491"/>
                      <a:gd name="connsiteX2" fmla="*/ 796705 w 2027976"/>
                      <a:gd name="connsiteY2" fmla="*/ 24352 h 386491"/>
                      <a:gd name="connsiteX3" fmla="*/ 235390 w 2027976"/>
                      <a:gd name="connsiteY3" fmla="*/ 214475 h 386491"/>
                      <a:gd name="connsiteX4" fmla="*/ 0 w 2027976"/>
                      <a:gd name="connsiteY4" fmla="*/ 305010 h 38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7976" h="386491">
                        <a:moveTo>
                          <a:pt x="2027976" y="386491"/>
                        </a:moveTo>
                        <a:cubicBezTo>
                          <a:pt x="1795603" y="244653"/>
                          <a:pt x="1563231" y="102816"/>
                          <a:pt x="1358019" y="42459"/>
                        </a:cubicBezTo>
                        <a:cubicBezTo>
                          <a:pt x="1152807" y="-17898"/>
                          <a:pt x="983810" y="-4317"/>
                          <a:pt x="796705" y="24352"/>
                        </a:cubicBezTo>
                        <a:cubicBezTo>
                          <a:pt x="609600" y="53021"/>
                          <a:pt x="368174" y="167699"/>
                          <a:pt x="235390" y="214475"/>
                        </a:cubicBezTo>
                        <a:cubicBezTo>
                          <a:pt x="102606" y="261251"/>
                          <a:pt x="51303" y="283130"/>
                          <a:pt x="0" y="30501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12AD2-FC72-7F1D-13A4-5E5C3F71F4B9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Figure</a:t>
            </a:r>
            <a:r>
              <a:rPr lang="nb-NO" dirty="0"/>
              <a:t> 1.3</a:t>
            </a:r>
          </a:p>
        </p:txBody>
      </p:sp>
    </p:spTree>
    <p:extLst>
      <p:ext uri="{BB962C8B-B14F-4D97-AF65-F5344CB8AC3E}">
        <p14:creationId xmlns:p14="http://schemas.microsoft.com/office/powerpoint/2010/main" val="4095339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E74B106A-0EDF-4F4D-AF5F-2B36D32610D8}"/>
              </a:ext>
            </a:extLst>
          </p:cNvPr>
          <p:cNvGrpSpPr>
            <a:grpSpLocks/>
          </p:cNvGrpSpPr>
          <p:nvPr/>
        </p:nvGrpSpPr>
        <p:grpSpPr bwMode="auto">
          <a:xfrm>
            <a:off x="5055772" y="2696947"/>
            <a:ext cx="2994025" cy="1676400"/>
            <a:chOff x="3490" y="2688"/>
            <a:chExt cx="1886" cy="1056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2A0FCE3A-D142-4D41-ABDF-E9EDAE0B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80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9E345F47-92F7-4006-BDF0-542A439FA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80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E80AF9E4-22B6-451F-9FE3-B86C84E5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168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4A49E179-E1A2-4996-B720-B63B8CDA0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68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EE9A0E7D-E47E-4C24-B30C-900A5089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168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639E36CC-72EC-497C-B618-18B32C642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80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578FC512-F4D8-4413-B75B-4F10AE3A6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456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3CEE1E39-F125-4C33-94E1-F6676F3F8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456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7A2D2391-AA66-4512-9AAC-DFB20341F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456"/>
              <a:ext cx="480" cy="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1FE58700-3BBF-4CE9-93CA-CA7C2760E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" y="2688"/>
              <a:ext cx="2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Cost</a:t>
              </a:r>
              <a:endParaRPr kumimoji="0" lang="en-US" alt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E9C5F598-C071-400A-AD2D-2031F6966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5" y="2688"/>
              <a:ext cx="29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Time</a:t>
              </a:r>
              <a:endParaRPr kumimoji="0" lang="en-US" alt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3C3C144C-F4FF-418B-8D71-36ED70C02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" y="2688"/>
              <a:ext cx="3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Quality</a:t>
              </a:r>
              <a:endParaRPr kumimoji="0" lang="en-US" altLang="nb-NO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066E4B1F-127D-4C15-8541-6DC02B63B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" y="3528"/>
              <a:ext cx="2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Free</a:t>
              </a:r>
              <a:endParaRPr kumimoji="0" lang="en-US" altLang="nb-NO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7A7455BE-2480-4B39-BCA5-FCB4DAC9A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" y="322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Optimize</a:t>
              </a:r>
              <a:endParaRPr kumimoji="0" lang="en-US" altLang="nb-NO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332CC178-7A18-46DE-8667-F73E100CC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7" y="2941"/>
              <a:ext cx="3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Fixed</a:t>
              </a:r>
              <a:endParaRPr kumimoji="0" lang="en-US" altLang="nb-NO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C2836791-D415-4B65-B3F7-74BB44BE3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976"/>
              <a:ext cx="96" cy="9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9FFE7435-65EE-453E-886C-5AB4A59C2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261"/>
              <a:ext cx="96" cy="9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590B4DFF-E667-426D-9BA8-DF046A1F4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7"/>
              <a:ext cx="96" cy="9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b-N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D88DF0-7385-D9C2-5C9F-6ED239DDDF56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3.8</a:t>
            </a:r>
          </a:p>
        </p:txBody>
      </p:sp>
    </p:spTree>
    <p:extLst>
      <p:ext uri="{BB962C8B-B14F-4D97-AF65-F5344CB8AC3E}">
        <p14:creationId xmlns:p14="http://schemas.microsoft.com/office/powerpoint/2010/main" val="1950498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F053FD-44D5-7F99-FA1E-23B7767730D1}"/>
              </a:ext>
            </a:extLst>
          </p:cNvPr>
          <p:cNvSpPr/>
          <p:nvPr/>
        </p:nvSpPr>
        <p:spPr>
          <a:xfrm>
            <a:off x="5653233" y="3331136"/>
            <a:ext cx="1069675" cy="1069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8AE3F-4886-8E5D-071C-9DE409664F53}"/>
              </a:ext>
            </a:extLst>
          </p:cNvPr>
          <p:cNvSpPr/>
          <p:nvPr/>
        </p:nvSpPr>
        <p:spPr>
          <a:xfrm>
            <a:off x="6754541" y="3331135"/>
            <a:ext cx="1069675" cy="10696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5E28D-39DC-C496-9E67-90161DCCF577}"/>
              </a:ext>
            </a:extLst>
          </p:cNvPr>
          <p:cNvSpPr/>
          <p:nvPr/>
        </p:nvSpPr>
        <p:spPr>
          <a:xfrm>
            <a:off x="5650365" y="2224082"/>
            <a:ext cx="1069675" cy="1069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C5A35-6EDE-9A2F-1F40-9102C01E4F1F}"/>
              </a:ext>
            </a:extLst>
          </p:cNvPr>
          <p:cNvSpPr/>
          <p:nvPr/>
        </p:nvSpPr>
        <p:spPr>
          <a:xfrm>
            <a:off x="6756537" y="2224081"/>
            <a:ext cx="1069675" cy="1069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34E97-43DC-490D-7B01-6B9788EA35C4}"/>
              </a:ext>
            </a:extLst>
          </p:cNvPr>
          <p:cNvSpPr txBox="1"/>
          <p:nvPr/>
        </p:nvSpPr>
        <p:spPr>
          <a:xfrm>
            <a:off x="5321666" y="4438190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nb-NO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5F4F2-B8BF-C446-8CB9-D4B835F555A5}"/>
              </a:ext>
            </a:extLst>
          </p:cNvPr>
          <p:cNvSpPr txBox="1"/>
          <p:nvPr/>
        </p:nvSpPr>
        <p:spPr>
          <a:xfrm>
            <a:off x="7708547" y="4438189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i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4460D-2A67-F6E4-D454-1B5570515CD4}"/>
              </a:ext>
            </a:extLst>
          </p:cNvPr>
          <p:cNvSpPr txBox="1"/>
          <p:nvPr/>
        </p:nvSpPr>
        <p:spPr>
          <a:xfrm>
            <a:off x="5296018" y="194378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i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27CF5-3F6D-A105-5433-6B15553EF61F}"/>
              </a:ext>
            </a:extLst>
          </p:cNvPr>
          <p:cNvSpPr txBox="1"/>
          <p:nvPr/>
        </p:nvSpPr>
        <p:spPr>
          <a:xfrm>
            <a:off x="6138026" y="4438189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Directive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A4D2AB-46CB-67F8-13EF-AA1F7725D9AC}"/>
              </a:ext>
            </a:extLst>
          </p:cNvPr>
          <p:cNvCxnSpPr>
            <a:stCxn id="7" idx="3"/>
            <a:endCxn id="10" idx="1"/>
          </p:cNvCxnSpPr>
          <p:nvPr/>
        </p:nvCxnSpPr>
        <p:spPr>
          <a:xfrm flipV="1">
            <a:off x="5740370" y="4561300"/>
            <a:ext cx="397656" cy="1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20AFF-DD97-E934-B494-9EF984A605DA}"/>
              </a:ext>
            </a:extLst>
          </p:cNvPr>
          <p:cNvCxnSpPr/>
          <p:nvPr/>
        </p:nvCxnSpPr>
        <p:spPr>
          <a:xfrm flipV="1">
            <a:off x="7343739" y="4568994"/>
            <a:ext cx="352583" cy="1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B05ADE-48E1-9ADA-CA53-D1C1C896C23C}"/>
              </a:ext>
            </a:extLst>
          </p:cNvPr>
          <p:cNvSpPr txBox="1"/>
          <p:nvPr/>
        </p:nvSpPr>
        <p:spPr>
          <a:xfrm rot="16200000">
            <a:off x="4824068" y="3193385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1EECB7-2B49-8CEF-4EE8-11C1E696EC2B}"/>
              </a:ext>
            </a:extLst>
          </p:cNvPr>
          <p:cNvCxnSpPr>
            <a:cxnSpLocks/>
          </p:cNvCxnSpPr>
          <p:nvPr/>
        </p:nvCxnSpPr>
        <p:spPr>
          <a:xfrm>
            <a:off x="5520403" y="4105757"/>
            <a:ext cx="0" cy="295053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8A4E2F-A8CF-4859-D4F8-44509C85B77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483063" y="2227844"/>
            <a:ext cx="0" cy="42965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092C336-7F4B-5F98-D310-EBF008E1A236}"/>
              </a:ext>
            </a:extLst>
          </p:cNvPr>
          <p:cNvSpPr txBox="1"/>
          <p:nvPr/>
        </p:nvSpPr>
        <p:spPr>
          <a:xfrm>
            <a:off x="5949899" y="1897069"/>
            <a:ext cx="1592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>
                <a:latin typeface="Arial" panose="020B0604020202020204" pitchFamily="34" charset="0"/>
                <a:cs typeface="Arial" panose="020B0604020202020204" pitchFamily="34" charset="0"/>
              </a:rPr>
              <a:t>LEADERSHIP STYLES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0C598-D888-0BF9-89B3-FE078B3B2D6D}"/>
              </a:ext>
            </a:extLst>
          </p:cNvPr>
          <p:cNvSpPr txBox="1"/>
          <p:nvPr/>
        </p:nvSpPr>
        <p:spPr>
          <a:xfrm rot="18488637">
            <a:off x="5768833" y="3693567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>
                <a:latin typeface="Arial" panose="020B0604020202020204" pitchFamily="34" charset="0"/>
                <a:cs typeface="Arial" panose="020B0604020202020204" pitchFamily="34" charset="0"/>
              </a:rPr>
              <a:t>Delegating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C82126F-7163-84F3-0376-BA4DB6D6BE56}"/>
              </a:ext>
            </a:extLst>
          </p:cNvPr>
          <p:cNvSpPr/>
          <p:nvPr/>
        </p:nvSpPr>
        <p:spPr>
          <a:xfrm>
            <a:off x="5652258" y="2660675"/>
            <a:ext cx="2170706" cy="1335820"/>
          </a:xfrm>
          <a:custGeom>
            <a:avLst/>
            <a:gdLst>
              <a:gd name="connsiteX0" fmla="*/ 0 w 2170706"/>
              <a:gd name="connsiteY0" fmla="*/ 1335820 h 1335820"/>
              <a:gd name="connsiteX1" fmla="*/ 381663 w 2170706"/>
              <a:gd name="connsiteY1" fmla="*/ 1105232 h 1335820"/>
              <a:gd name="connsiteX2" fmla="*/ 1093305 w 2170706"/>
              <a:gd name="connsiteY2" fmla="*/ 1 h 1335820"/>
              <a:gd name="connsiteX3" fmla="*/ 1804946 w 2170706"/>
              <a:gd name="connsiteY3" fmla="*/ 1097281 h 1335820"/>
              <a:gd name="connsiteX4" fmla="*/ 2170706 w 2170706"/>
              <a:gd name="connsiteY4" fmla="*/ 1327869 h 133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706" h="1335820">
                <a:moveTo>
                  <a:pt x="0" y="1335820"/>
                </a:moveTo>
                <a:cubicBezTo>
                  <a:pt x="99723" y="1331844"/>
                  <a:pt x="199446" y="1327868"/>
                  <a:pt x="381663" y="1105232"/>
                </a:cubicBezTo>
                <a:cubicBezTo>
                  <a:pt x="563880" y="882596"/>
                  <a:pt x="856091" y="1326"/>
                  <a:pt x="1093305" y="1"/>
                </a:cubicBezTo>
                <a:cubicBezTo>
                  <a:pt x="1330519" y="-1324"/>
                  <a:pt x="1625379" y="875970"/>
                  <a:pt x="1804946" y="1097281"/>
                </a:cubicBezTo>
                <a:cubicBezTo>
                  <a:pt x="1984513" y="1318592"/>
                  <a:pt x="2077609" y="1323230"/>
                  <a:pt x="2170706" y="132786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0C638B-872B-5A92-1C9A-4A004B2E1507}"/>
              </a:ext>
            </a:extLst>
          </p:cNvPr>
          <p:cNvSpPr txBox="1"/>
          <p:nvPr/>
        </p:nvSpPr>
        <p:spPr>
          <a:xfrm>
            <a:off x="7520247" y="411172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2C0D01-4BC4-05A3-CCD8-2FC605F74ED1}"/>
              </a:ext>
            </a:extLst>
          </p:cNvPr>
          <p:cNvSpPr txBox="1"/>
          <p:nvPr/>
        </p:nvSpPr>
        <p:spPr>
          <a:xfrm>
            <a:off x="7515824" y="222784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79D2E7-3D8C-182C-E007-E102764FD2D0}"/>
              </a:ext>
            </a:extLst>
          </p:cNvPr>
          <p:cNvSpPr txBox="1"/>
          <p:nvPr/>
        </p:nvSpPr>
        <p:spPr>
          <a:xfrm>
            <a:off x="5629074" y="222659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S3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CDE76F-246F-FE93-8E17-F42D0938EC48}"/>
              </a:ext>
            </a:extLst>
          </p:cNvPr>
          <p:cNvSpPr txBox="1"/>
          <p:nvPr/>
        </p:nvSpPr>
        <p:spPr>
          <a:xfrm>
            <a:off x="5631739" y="40989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S4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2A131E-5201-3AFF-02A8-583250CD8578}"/>
              </a:ext>
            </a:extLst>
          </p:cNvPr>
          <p:cNvSpPr txBox="1"/>
          <p:nvPr/>
        </p:nvSpPr>
        <p:spPr>
          <a:xfrm rot="18488637">
            <a:off x="5851783" y="2675493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782972-C718-0F1E-614E-645728341C1C}"/>
              </a:ext>
            </a:extLst>
          </p:cNvPr>
          <p:cNvSpPr txBox="1"/>
          <p:nvPr/>
        </p:nvSpPr>
        <p:spPr>
          <a:xfrm rot="3061210">
            <a:off x="6759015" y="2636137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4F8747-6377-907E-246E-A8ABD9B43E3D}"/>
              </a:ext>
            </a:extLst>
          </p:cNvPr>
          <p:cNvSpPr txBox="1"/>
          <p:nvPr/>
        </p:nvSpPr>
        <p:spPr>
          <a:xfrm rot="2975839">
            <a:off x="6968064" y="369468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>
                <a:latin typeface="Arial" panose="020B0604020202020204" pitchFamily="34" charset="0"/>
                <a:cs typeface="Arial" panose="020B0604020202020204" pitchFamily="34" charset="0"/>
              </a:rPr>
              <a:t>Directing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CF6ED-6A23-1D8E-2D72-C313B91657CA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4.1</a:t>
            </a:r>
          </a:p>
        </p:txBody>
      </p:sp>
    </p:spTree>
    <p:extLst>
      <p:ext uri="{BB962C8B-B14F-4D97-AF65-F5344CB8AC3E}">
        <p14:creationId xmlns:p14="http://schemas.microsoft.com/office/powerpoint/2010/main" val="2881818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C39B84B-615C-4026-AF8D-768BDFE44D3D}"/>
              </a:ext>
            </a:extLst>
          </p:cNvPr>
          <p:cNvCxnSpPr>
            <a:cxnSpLocks/>
          </p:cNvCxnSpPr>
          <p:nvPr/>
        </p:nvCxnSpPr>
        <p:spPr>
          <a:xfrm>
            <a:off x="5839693" y="971639"/>
            <a:ext cx="0" cy="440293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stealth" w="med" len="med"/>
            <a:tailEnd type="triangle" w="med" len="med"/>
          </a:ln>
          <a:effectLst/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097F54-95CD-4263-A36A-690E11C50752}"/>
              </a:ext>
            </a:extLst>
          </p:cNvPr>
          <p:cNvCxnSpPr>
            <a:cxnSpLocks/>
          </p:cNvCxnSpPr>
          <p:nvPr/>
        </p:nvCxnSpPr>
        <p:spPr>
          <a:xfrm flipV="1">
            <a:off x="3327104" y="3145298"/>
            <a:ext cx="5931553" cy="1463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stealth" w="med" len="med"/>
            <a:tailEnd type="triangle" w="med" len="med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069B704-676B-4EA0-ACD4-52C49A278E01}"/>
              </a:ext>
            </a:extLst>
          </p:cNvPr>
          <p:cNvSpPr/>
          <p:nvPr/>
        </p:nvSpPr>
        <p:spPr>
          <a:xfrm>
            <a:off x="7084464" y="1060539"/>
            <a:ext cx="2050991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05DB4-0D91-41D7-9679-35CFD60F072E}"/>
              </a:ext>
            </a:extLst>
          </p:cNvPr>
          <p:cNvSpPr txBox="1"/>
          <p:nvPr/>
        </p:nvSpPr>
        <p:spPr>
          <a:xfrm>
            <a:off x="7049273" y="1068547"/>
            <a:ext cx="20794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Transformational leadership</a:t>
            </a:r>
            <a:br>
              <a:rPr lang="en-US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manager inspires </a:t>
            </a:r>
            <a:b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motivates team members</a:t>
            </a:r>
            <a:endParaRPr lang="en-US" sz="1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AC1BB4-56CE-478F-B3D6-6E54BE8C4D0E}"/>
              </a:ext>
            </a:extLst>
          </p:cNvPr>
          <p:cNvSpPr/>
          <p:nvPr/>
        </p:nvSpPr>
        <p:spPr>
          <a:xfrm>
            <a:off x="6175176" y="1856743"/>
            <a:ext cx="2050991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4E71A-22C1-48E2-AE4A-1903264D0FD6}"/>
              </a:ext>
            </a:extLst>
          </p:cNvPr>
          <p:cNvSpPr txBox="1"/>
          <p:nvPr/>
        </p:nvSpPr>
        <p:spPr>
          <a:xfrm>
            <a:off x="6175176" y="1856743"/>
            <a:ext cx="18822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Transactional leadership</a:t>
            </a:r>
            <a:br>
              <a:rPr lang="en-US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incentives to create </a:t>
            </a:r>
            <a:b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actions</a:t>
            </a:r>
            <a:endParaRPr lang="en-US" sz="1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D26BE-F160-472C-89FE-E39634C4D5AD}"/>
              </a:ext>
            </a:extLst>
          </p:cNvPr>
          <p:cNvSpPr/>
          <p:nvPr/>
        </p:nvSpPr>
        <p:spPr>
          <a:xfrm>
            <a:off x="5265888" y="2647170"/>
            <a:ext cx="2050991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890B3-540D-4904-A537-FC2FDFD57372}"/>
              </a:ext>
            </a:extLst>
          </p:cNvPr>
          <p:cNvSpPr txBox="1"/>
          <p:nvPr/>
        </p:nvSpPr>
        <p:spPr>
          <a:xfrm>
            <a:off x="5265888" y="2669647"/>
            <a:ext cx="192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leadership</a:t>
            </a:r>
            <a:br>
              <a:rPr lang="en-US" sz="1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and prevents faults</a:t>
            </a:r>
            <a:b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mistakes from occuring</a:t>
            </a:r>
            <a:endParaRPr lang="en-US" sz="1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DE0B33-3CA8-4A3C-8B75-68E2CA6454BE}"/>
              </a:ext>
            </a:extLst>
          </p:cNvPr>
          <p:cNvSpPr/>
          <p:nvPr/>
        </p:nvSpPr>
        <p:spPr>
          <a:xfrm>
            <a:off x="4356600" y="3424342"/>
            <a:ext cx="2050991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72931-D6B4-46FA-AAAB-8C15C5BD5F23}"/>
              </a:ext>
            </a:extLst>
          </p:cNvPr>
          <p:cNvSpPr txBox="1"/>
          <p:nvPr/>
        </p:nvSpPr>
        <p:spPr>
          <a:xfrm>
            <a:off x="4356600" y="3446819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leadership</a:t>
            </a:r>
            <a:b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manager only acts</a:t>
            </a:r>
            <a:b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faults are discovered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2A9EA1-0955-41B6-B310-BC71CCB5D4E7}"/>
              </a:ext>
            </a:extLst>
          </p:cNvPr>
          <p:cNvSpPr/>
          <p:nvPr/>
        </p:nvSpPr>
        <p:spPr>
          <a:xfrm>
            <a:off x="3440445" y="4213753"/>
            <a:ext cx="2050991" cy="10969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25F1F-09D8-4FA2-A669-144926628913}"/>
              </a:ext>
            </a:extLst>
          </p:cNvPr>
          <p:cNvSpPr txBox="1"/>
          <p:nvPr/>
        </p:nvSpPr>
        <p:spPr>
          <a:xfrm>
            <a:off x="3440445" y="423623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Laissez faire leadership</a:t>
            </a:r>
            <a:b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manager does as</a:t>
            </a:r>
            <a:b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as possible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65CFD0-5540-4882-8EDB-824B0CE216DB}"/>
              </a:ext>
            </a:extLst>
          </p:cNvPr>
          <p:cNvSpPr txBox="1"/>
          <p:nvPr/>
        </p:nvSpPr>
        <p:spPr>
          <a:xfrm>
            <a:off x="4898730" y="100684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b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6970A-3259-4F65-B420-86F0397D9F10}"/>
              </a:ext>
            </a:extLst>
          </p:cNvPr>
          <p:cNvSpPr txBox="1"/>
          <p:nvPr/>
        </p:nvSpPr>
        <p:spPr>
          <a:xfrm>
            <a:off x="5880970" y="4787496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Non-effective </a:t>
            </a:r>
            <a:b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2C167-511C-4559-991C-7839096E266D}"/>
              </a:ext>
            </a:extLst>
          </p:cNvPr>
          <p:cNvSpPr txBox="1"/>
          <p:nvPr/>
        </p:nvSpPr>
        <p:spPr>
          <a:xfrm>
            <a:off x="3327104" y="2543736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</a:t>
            </a:r>
            <a:b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4833B-0733-4CDD-BDB9-241E0365C113}"/>
              </a:ext>
            </a:extLst>
          </p:cNvPr>
          <p:cNvSpPr txBox="1"/>
          <p:nvPr/>
        </p:nvSpPr>
        <p:spPr>
          <a:xfrm>
            <a:off x="8488719" y="322091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b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2D3D3-60FD-73A9-D49A-0B5536D26FC9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4.2</a:t>
            </a:r>
          </a:p>
        </p:txBody>
      </p:sp>
    </p:spTree>
    <p:extLst>
      <p:ext uri="{BB962C8B-B14F-4D97-AF65-F5344CB8AC3E}">
        <p14:creationId xmlns:p14="http://schemas.microsoft.com/office/powerpoint/2010/main" val="151983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9BF59F-988D-5767-60CB-5FBA13EB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473" y="1991558"/>
            <a:ext cx="2016125" cy="4175125"/>
          </a:xfrm>
          <a:prstGeom prst="rect">
            <a:avLst/>
          </a:prstGeom>
          <a:solidFill>
            <a:srgbClr val="96969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b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Autocratic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B0EC0C-25B7-5A49-2683-83CBDDE0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598" y="1991558"/>
            <a:ext cx="1079500" cy="4175125"/>
          </a:xfrm>
          <a:prstGeom prst="rect">
            <a:avLst/>
          </a:prstGeom>
          <a:solidFill>
            <a:srgbClr val="B2B2B2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b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Well meaning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autocratic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77070-6EC0-0949-8852-F29028FF4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098" y="1991558"/>
            <a:ext cx="2016125" cy="4175125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b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Consulting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678781-0D49-F4C4-45D0-90718328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223" y="1991558"/>
            <a:ext cx="2016125" cy="4175125"/>
          </a:xfrm>
          <a:prstGeom prst="rect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b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Participating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5497AD4-11F1-DDA6-AE3C-826775887DF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93373" y="2207458"/>
            <a:ext cx="647700" cy="32400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project manager makes the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decision and announce it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4EC2647-8655-2C8D-CFCE-555D1E5F85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29998" y="2207458"/>
            <a:ext cx="647700" cy="32400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project manager sells the decision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E798608-ACF7-5947-331A-FCECE003B3B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09498" y="2207458"/>
            <a:ext cx="647700" cy="32400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project manager put forward his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ideas and ask for questions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AEF0BD2-552D-7ABE-78FD-862F503453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88998" y="2207458"/>
            <a:ext cx="649287" cy="32400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project manager propose a </a:t>
            </a:r>
            <a:b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decision which can be changed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09C58F6-FB83-5310-A1AA-3B5AD0BF7D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25623" y="2207458"/>
            <a:ext cx="647700" cy="32400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project manager presents the </a:t>
            </a:r>
            <a:b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problem, recieve alternative solutions, </a:t>
            </a:r>
            <a:b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and make a decion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C2E73D3B-E06C-7F62-E7AD-D815DD61EEF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805123" y="2207458"/>
            <a:ext cx="649287" cy="32400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PM sets the limits and asks for</a:t>
            </a:r>
            <a:b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team to make a decision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2021876-B375-1F1F-6FD0-A2E44063515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741748" y="2207458"/>
            <a:ext cx="647700" cy="32400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 team members are empowered </a:t>
            </a:r>
            <a:b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to make their own decisions</a:t>
            </a: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3AE9BB9E-5435-DFEC-593F-0F00046F7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7473" y="1774071"/>
            <a:ext cx="2016125" cy="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731A8BC5-1375-5175-4CBB-2CF980F8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373" y="1397833"/>
            <a:ext cx="2274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 dirty="0">
                <a:solidFill>
                  <a:prstClr val="black"/>
                </a:solidFill>
                <a:latin typeface="Arial" panose="020B0604020202020204" pitchFamily="34" charset="0"/>
              </a:rPr>
              <a:t>Autocratic leadership style</a:t>
            </a:r>
          </a:p>
        </p:txBody>
      </p:sp>
      <p:sp>
        <p:nvSpPr>
          <p:cNvPr id="15" name="Line 18">
            <a:extLst>
              <a:ext uri="{FF2B5EF4-FFF2-40B4-BE49-F238E27FC236}">
                <a16:creationId xmlns:a16="http://schemas.microsoft.com/office/drawing/2014/main" id="{A5A682DC-7151-C170-EFC7-8BA1F72F9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9223" y="1791533"/>
            <a:ext cx="2016125" cy="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0C58B7FE-E805-099F-DB1D-DD52985E7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048" y="1415296"/>
            <a:ext cx="2384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400">
                <a:solidFill>
                  <a:prstClr val="black"/>
                </a:solidFill>
                <a:latin typeface="Arial" panose="020B0604020202020204" pitchFamily="34" charset="0"/>
              </a:rPr>
              <a:t>Democratic leadership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698CD-B14E-740B-C86F-1E50E7A022A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4.3</a:t>
            </a:r>
          </a:p>
        </p:txBody>
      </p:sp>
    </p:spTree>
    <p:extLst>
      <p:ext uri="{BB962C8B-B14F-4D97-AF65-F5344CB8AC3E}">
        <p14:creationId xmlns:p14="http://schemas.microsoft.com/office/powerpoint/2010/main" val="3504514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177970B-F3B9-4762-A65A-5CF95EF7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463" y="1590329"/>
            <a:ext cx="21384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Upwards – relation</a:t>
            </a:r>
            <a:b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with the owner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9AB08-F3EF-405B-B019-FEC97998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932" y="1596917"/>
            <a:ext cx="22217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Outwards – relation</a:t>
            </a:r>
            <a:b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with the end users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E3A4A58-4E22-44EB-B77C-36CEEB43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622" y="3132240"/>
            <a:ext cx="181139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Forwards – </a:t>
            </a:r>
            <a:b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project planning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8D59F30-3D65-4DE5-96E6-3ADC376D7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015" y="3237671"/>
            <a:ext cx="16094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Backwards –</a:t>
            </a:r>
            <a:b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project control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E28D4FAD-685C-4D11-898C-C904174F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965" y="4822334"/>
            <a:ext cx="21512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Inwards – evaluate</a:t>
            </a:r>
            <a:b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own performance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EB1C948D-E4AA-42EE-B4CD-E573A839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932" y="4735910"/>
            <a:ext cx="24670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Downwards – relation</a:t>
            </a:r>
            <a:b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with the project team</a:t>
            </a: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337AED6E-AC0E-4D45-9B7A-AD29B16A0D40}"/>
              </a:ext>
            </a:extLst>
          </p:cNvPr>
          <p:cNvSpPr>
            <a:spLocks/>
          </p:cNvSpPr>
          <p:nvPr/>
        </p:nvSpPr>
        <p:spPr bwMode="auto">
          <a:xfrm rot="1940991">
            <a:off x="5376285" y="2410698"/>
            <a:ext cx="620712" cy="393700"/>
          </a:xfrm>
          <a:custGeom>
            <a:avLst/>
            <a:gdLst>
              <a:gd name="T0" fmla="*/ 2147483646 w 373"/>
              <a:gd name="T1" fmla="*/ 2147483646 h 248"/>
              <a:gd name="T2" fmla="*/ 2147483646 w 373"/>
              <a:gd name="T3" fmla="*/ 2147483646 h 248"/>
              <a:gd name="T4" fmla="*/ 2147483646 w 373"/>
              <a:gd name="T5" fmla="*/ 2147483646 h 248"/>
              <a:gd name="T6" fmla="*/ 2147483646 w 373"/>
              <a:gd name="T7" fmla="*/ 2147483646 h 248"/>
              <a:gd name="T8" fmla="*/ 2147483646 w 373"/>
              <a:gd name="T9" fmla="*/ 2147483646 h 248"/>
              <a:gd name="T10" fmla="*/ 2147483646 w 373"/>
              <a:gd name="T11" fmla="*/ 2147483646 h 248"/>
              <a:gd name="T12" fmla="*/ 2147483646 w 373"/>
              <a:gd name="T13" fmla="*/ 0 h 248"/>
              <a:gd name="T14" fmla="*/ 0 w 373"/>
              <a:gd name="T15" fmla="*/ 2147483646 h 248"/>
              <a:gd name="T16" fmla="*/ 2147483646 w 373"/>
              <a:gd name="T17" fmla="*/ 2147483646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3"/>
              <a:gd name="T28" fmla="*/ 0 h 248"/>
              <a:gd name="T29" fmla="*/ 373 w 373"/>
              <a:gd name="T30" fmla="*/ 248 h 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3" h="248">
                <a:moveTo>
                  <a:pt x="50" y="179"/>
                </a:moveTo>
                <a:lnTo>
                  <a:pt x="69" y="134"/>
                </a:lnTo>
                <a:lnTo>
                  <a:pt x="334" y="248"/>
                </a:lnTo>
                <a:lnTo>
                  <a:pt x="309" y="185"/>
                </a:lnTo>
                <a:lnTo>
                  <a:pt x="373" y="159"/>
                </a:lnTo>
                <a:lnTo>
                  <a:pt x="107" y="45"/>
                </a:lnTo>
                <a:lnTo>
                  <a:pt x="127" y="0"/>
                </a:lnTo>
                <a:lnTo>
                  <a:pt x="0" y="51"/>
                </a:lnTo>
                <a:lnTo>
                  <a:pt x="50" y="179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390F9BE3-5410-47A7-9368-D18CA679CCD4}"/>
              </a:ext>
            </a:extLst>
          </p:cNvPr>
          <p:cNvSpPr>
            <a:spLocks/>
          </p:cNvSpPr>
          <p:nvPr/>
        </p:nvSpPr>
        <p:spPr bwMode="auto">
          <a:xfrm>
            <a:off x="4843191" y="3398593"/>
            <a:ext cx="611188" cy="309562"/>
          </a:xfrm>
          <a:custGeom>
            <a:avLst/>
            <a:gdLst>
              <a:gd name="T0" fmla="*/ 2147483646 w 385"/>
              <a:gd name="T1" fmla="*/ 2147483646 h 195"/>
              <a:gd name="T2" fmla="*/ 2147483646 w 385"/>
              <a:gd name="T3" fmla="*/ 2147483646 h 195"/>
              <a:gd name="T4" fmla="*/ 2147483646 w 385"/>
              <a:gd name="T5" fmla="*/ 2147483646 h 195"/>
              <a:gd name="T6" fmla="*/ 2147483646 w 385"/>
              <a:gd name="T7" fmla="*/ 2147483646 h 195"/>
              <a:gd name="T8" fmla="*/ 2147483646 w 385"/>
              <a:gd name="T9" fmla="*/ 2147483646 h 195"/>
              <a:gd name="T10" fmla="*/ 2147483646 w 385"/>
              <a:gd name="T11" fmla="*/ 2147483646 h 195"/>
              <a:gd name="T12" fmla="*/ 2147483646 w 385"/>
              <a:gd name="T13" fmla="*/ 0 h 195"/>
              <a:gd name="T14" fmla="*/ 0 w 385"/>
              <a:gd name="T15" fmla="*/ 2147483646 h 195"/>
              <a:gd name="T16" fmla="*/ 2147483646 w 385"/>
              <a:gd name="T17" fmla="*/ 2147483646 h 1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5"/>
              <a:gd name="T28" fmla="*/ 0 h 195"/>
              <a:gd name="T29" fmla="*/ 385 w 385"/>
              <a:gd name="T30" fmla="*/ 195 h 1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5" h="195">
                <a:moveTo>
                  <a:pt x="96" y="195"/>
                </a:moveTo>
                <a:lnTo>
                  <a:pt x="96" y="146"/>
                </a:lnTo>
                <a:lnTo>
                  <a:pt x="385" y="146"/>
                </a:lnTo>
                <a:lnTo>
                  <a:pt x="337" y="98"/>
                </a:lnTo>
                <a:lnTo>
                  <a:pt x="385" y="49"/>
                </a:lnTo>
                <a:lnTo>
                  <a:pt x="96" y="49"/>
                </a:lnTo>
                <a:lnTo>
                  <a:pt x="96" y="0"/>
                </a:lnTo>
                <a:lnTo>
                  <a:pt x="0" y="97"/>
                </a:lnTo>
                <a:lnTo>
                  <a:pt x="96" y="195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C869F558-2F74-4BE7-8BD5-DB6E4B94A13B}"/>
              </a:ext>
            </a:extLst>
          </p:cNvPr>
          <p:cNvSpPr>
            <a:spLocks/>
          </p:cNvSpPr>
          <p:nvPr/>
        </p:nvSpPr>
        <p:spPr bwMode="auto">
          <a:xfrm rot="19467953">
            <a:off x="5347329" y="4285329"/>
            <a:ext cx="641523" cy="355600"/>
          </a:xfrm>
          <a:custGeom>
            <a:avLst/>
            <a:gdLst>
              <a:gd name="T0" fmla="*/ 2147483646 w 383"/>
              <a:gd name="T1" fmla="*/ 2147483646 h 224"/>
              <a:gd name="T2" fmla="*/ 2147483646 w 383"/>
              <a:gd name="T3" fmla="*/ 2147483646 h 224"/>
              <a:gd name="T4" fmla="*/ 2147483646 w 383"/>
              <a:gd name="T5" fmla="*/ 2147483646 h 224"/>
              <a:gd name="T6" fmla="*/ 2147483646 w 383"/>
              <a:gd name="T7" fmla="*/ 2147483646 h 224"/>
              <a:gd name="T8" fmla="*/ 2147483646 w 383"/>
              <a:gd name="T9" fmla="*/ 0 h 224"/>
              <a:gd name="T10" fmla="*/ 2147483646 w 383"/>
              <a:gd name="T11" fmla="*/ 2147483646 h 224"/>
              <a:gd name="T12" fmla="*/ 2147483646 w 383"/>
              <a:gd name="T13" fmla="*/ 2147483646 h 224"/>
              <a:gd name="T14" fmla="*/ 0 w 383"/>
              <a:gd name="T15" fmla="*/ 2147483646 h 224"/>
              <a:gd name="T16" fmla="*/ 2147483646 w 383"/>
              <a:gd name="T17" fmla="*/ 2147483646 h 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3"/>
              <a:gd name="T28" fmla="*/ 0 h 224"/>
              <a:gd name="T29" fmla="*/ 383 w 383"/>
              <a:gd name="T30" fmla="*/ 224 h 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3" h="224">
                <a:moveTo>
                  <a:pt x="120" y="224"/>
                </a:moveTo>
                <a:lnTo>
                  <a:pt x="106" y="177"/>
                </a:lnTo>
                <a:lnTo>
                  <a:pt x="383" y="94"/>
                </a:lnTo>
                <a:lnTo>
                  <a:pt x="323" y="61"/>
                </a:lnTo>
                <a:lnTo>
                  <a:pt x="355" y="0"/>
                </a:lnTo>
                <a:lnTo>
                  <a:pt x="78" y="84"/>
                </a:lnTo>
                <a:lnTo>
                  <a:pt x="64" y="37"/>
                </a:lnTo>
                <a:lnTo>
                  <a:pt x="0" y="158"/>
                </a:lnTo>
                <a:lnTo>
                  <a:pt x="120" y="22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D04D3AC8-1E57-4A9C-8365-1678EB30850C}"/>
              </a:ext>
            </a:extLst>
          </p:cNvPr>
          <p:cNvSpPr>
            <a:spLocks/>
          </p:cNvSpPr>
          <p:nvPr/>
        </p:nvSpPr>
        <p:spPr bwMode="auto">
          <a:xfrm rot="20131287">
            <a:off x="6800827" y="2376498"/>
            <a:ext cx="579437" cy="415925"/>
          </a:xfrm>
          <a:custGeom>
            <a:avLst/>
            <a:gdLst>
              <a:gd name="T0" fmla="*/ 2147483646 w 365"/>
              <a:gd name="T1" fmla="*/ 0 h 262"/>
              <a:gd name="T2" fmla="*/ 2147483646 w 365"/>
              <a:gd name="T3" fmla="*/ 2147483646 h 262"/>
              <a:gd name="T4" fmla="*/ 0 w 365"/>
              <a:gd name="T5" fmla="*/ 2147483646 h 262"/>
              <a:gd name="T6" fmla="*/ 2147483646 w 365"/>
              <a:gd name="T7" fmla="*/ 2147483646 h 262"/>
              <a:gd name="T8" fmla="*/ 2147483646 w 365"/>
              <a:gd name="T9" fmla="*/ 2147483646 h 262"/>
              <a:gd name="T10" fmla="*/ 2147483646 w 365"/>
              <a:gd name="T11" fmla="*/ 2147483646 h 262"/>
              <a:gd name="T12" fmla="*/ 2147483646 w 365"/>
              <a:gd name="T13" fmla="*/ 2147483646 h 262"/>
              <a:gd name="T14" fmla="*/ 2147483646 w 365"/>
              <a:gd name="T15" fmla="*/ 2147483646 h 262"/>
              <a:gd name="T16" fmla="*/ 2147483646 w 365"/>
              <a:gd name="T17" fmla="*/ 0 h 2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5"/>
              <a:gd name="T28" fmla="*/ 0 h 262"/>
              <a:gd name="T29" fmla="*/ 365 w 365"/>
              <a:gd name="T30" fmla="*/ 262 h 2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5" h="262">
                <a:moveTo>
                  <a:pt x="235" y="0"/>
                </a:moveTo>
                <a:lnTo>
                  <a:pt x="257" y="43"/>
                </a:lnTo>
                <a:lnTo>
                  <a:pt x="0" y="175"/>
                </a:lnTo>
                <a:lnTo>
                  <a:pt x="65" y="196"/>
                </a:lnTo>
                <a:lnTo>
                  <a:pt x="44" y="262"/>
                </a:lnTo>
                <a:lnTo>
                  <a:pt x="301" y="130"/>
                </a:lnTo>
                <a:lnTo>
                  <a:pt x="324" y="173"/>
                </a:lnTo>
                <a:lnTo>
                  <a:pt x="365" y="43"/>
                </a:lnTo>
                <a:lnTo>
                  <a:pt x="235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518DF709-5BBB-4793-A819-F210E6BC2CAF}"/>
              </a:ext>
            </a:extLst>
          </p:cNvPr>
          <p:cNvSpPr>
            <a:spLocks/>
          </p:cNvSpPr>
          <p:nvPr/>
        </p:nvSpPr>
        <p:spPr bwMode="auto">
          <a:xfrm>
            <a:off x="7338352" y="3373320"/>
            <a:ext cx="611187" cy="309562"/>
          </a:xfrm>
          <a:custGeom>
            <a:avLst/>
            <a:gdLst>
              <a:gd name="T0" fmla="*/ 2147483646 w 385"/>
              <a:gd name="T1" fmla="*/ 0 h 195"/>
              <a:gd name="T2" fmla="*/ 2147483646 w 385"/>
              <a:gd name="T3" fmla="*/ 2147483646 h 195"/>
              <a:gd name="T4" fmla="*/ 0 w 385"/>
              <a:gd name="T5" fmla="*/ 2147483646 h 195"/>
              <a:gd name="T6" fmla="*/ 2147483646 w 385"/>
              <a:gd name="T7" fmla="*/ 2147483646 h 195"/>
              <a:gd name="T8" fmla="*/ 0 w 385"/>
              <a:gd name="T9" fmla="*/ 2147483646 h 195"/>
              <a:gd name="T10" fmla="*/ 2147483646 w 385"/>
              <a:gd name="T11" fmla="*/ 2147483646 h 195"/>
              <a:gd name="T12" fmla="*/ 2147483646 w 385"/>
              <a:gd name="T13" fmla="*/ 2147483646 h 195"/>
              <a:gd name="T14" fmla="*/ 2147483646 w 385"/>
              <a:gd name="T15" fmla="*/ 2147483646 h 195"/>
              <a:gd name="T16" fmla="*/ 2147483646 w 385"/>
              <a:gd name="T17" fmla="*/ 0 h 1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5"/>
              <a:gd name="T28" fmla="*/ 0 h 195"/>
              <a:gd name="T29" fmla="*/ 385 w 385"/>
              <a:gd name="T30" fmla="*/ 195 h 1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5" h="195">
                <a:moveTo>
                  <a:pt x="288" y="0"/>
                </a:moveTo>
                <a:lnTo>
                  <a:pt x="288" y="49"/>
                </a:lnTo>
                <a:lnTo>
                  <a:pt x="0" y="51"/>
                </a:lnTo>
                <a:lnTo>
                  <a:pt x="48" y="100"/>
                </a:lnTo>
                <a:lnTo>
                  <a:pt x="0" y="149"/>
                </a:lnTo>
                <a:lnTo>
                  <a:pt x="289" y="146"/>
                </a:lnTo>
                <a:lnTo>
                  <a:pt x="290" y="195"/>
                </a:lnTo>
                <a:lnTo>
                  <a:pt x="385" y="97"/>
                </a:lnTo>
                <a:lnTo>
                  <a:pt x="288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1883E6-FE88-2F99-832D-76A5757D1FD8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4.4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F4CE62-E7A8-BC8D-BD80-B2A6A51C56B5}"/>
              </a:ext>
            </a:extLst>
          </p:cNvPr>
          <p:cNvGrpSpPr/>
          <p:nvPr/>
        </p:nvGrpSpPr>
        <p:grpSpPr>
          <a:xfrm>
            <a:off x="5694499" y="2676859"/>
            <a:ext cx="1651193" cy="1779754"/>
            <a:chOff x="5694499" y="2676859"/>
            <a:chExt cx="1651193" cy="177975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876F5DF-5F0D-4807-BA16-4540DB748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1869" y="2882552"/>
              <a:ext cx="1306372" cy="1306372"/>
            </a:xfrm>
            <a:prstGeom prst="rect">
              <a:avLst/>
            </a:prstGeom>
          </p:spPr>
        </p:pic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AEF12AF4-653A-7AEE-CF1A-07D39A1A7855}"/>
                </a:ext>
              </a:extLst>
            </p:cNvPr>
            <p:cNvSpPr/>
            <p:nvPr/>
          </p:nvSpPr>
          <p:spPr>
            <a:xfrm rot="2156516">
              <a:off x="5694499" y="2676859"/>
              <a:ext cx="404698" cy="951714"/>
            </a:xfrm>
            <a:prstGeom prst="moon">
              <a:avLst>
                <a:gd name="adj" fmla="val 4842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89434E35-0A2A-EAA9-1A8B-54D621DA0FA4}"/>
                </a:ext>
              </a:extLst>
            </p:cNvPr>
            <p:cNvSpPr/>
            <p:nvPr/>
          </p:nvSpPr>
          <p:spPr>
            <a:xfrm rot="19051892" flipV="1">
              <a:off x="5744714" y="3503063"/>
              <a:ext cx="404698" cy="951714"/>
            </a:xfrm>
            <a:prstGeom prst="moon">
              <a:avLst>
                <a:gd name="adj" fmla="val 4842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2B551CF4-9230-2A4E-D020-B7E7E3803E8E}"/>
                </a:ext>
              </a:extLst>
            </p:cNvPr>
            <p:cNvSpPr/>
            <p:nvPr/>
          </p:nvSpPr>
          <p:spPr>
            <a:xfrm rot="18751367" flipH="1">
              <a:off x="6667486" y="2572884"/>
              <a:ext cx="404698" cy="951714"/>
            </a:xfrm>
            <a:prstGeom prst="moon">
              <a:avLst>
                <a:gd name="adj" fmla="val 4842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4A13465-B448-B730-E1BA-95A6A1FB3868}"/>
                </a:ext>
              </a:extLst>
            </p:cNvPr>
            <p:cNvSpPr/>
            <p:nvPr/>
          </p:nvSpPr>
          <p:spPr>
            <a:xfrm rot="13336075">
              <a:off x="6709769" y="3504899"/>
              <a:ext cx="404698" cy="951714"/>
            </a:xfrm>
            <a:prstGeom prst="moon">
              <a:avLst>
                <a:gd name="adj" fmla="val 4842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7" name="Freeform 27">
            <a:extLst>
              <a:ext uri="{FF2B5EF4-FFF2-40B4-BE49-F238E27FC236}">
                <a16:creationId xmlns:a16="http://schemas.microsoft.com/office/drawing/2014/main" id="{D891D23E-3933-4C6D-8588-906FAC3E6686}"/>
              </a:ext>
            </a:extLst>
          </p:cNvPr>
          <p:cNvSpPr>
            <a:spLocks/>
          </p:cNvSpPr>
          <p:nvPr/>
        </p:nvSpPr>
        <p:spPr bwMode="auto">
          <a:xfrm rot="2132047" flipH="1">
            <a:off x="6886945" y="4218133"/>
            <a:ext cx="641523" cy="355600"/>
          </a:xfrm>
          <a:custGeom>
            <a:avLst/>
            <a:gdLst>
              <a:gd name="T0" fmla="*/ 2147483646 w 383"/>
              <a:gd name="T1" fmla="*/ 2147483646 h 224"/>
              <a:gd name="T2" fmla="*/ 2147483646 w 383"/>
              <a:gd name="T3" fmla="*/ 2147483646 h 224"/>
              <a:gd name="T4" fmla="*/ 2147483646 w 383"/>
              <a:gd name="T5" fmla="*/ 2147483646 h 224"/>
              <a:gd name="T6" fmla="*/ 2147483646 w 383"/>
              <a:gd name="T7" fmla="*/ 2147483646 h 224"/>
              <a:gd name="T8" fmla="*/ 2147483646 w 383"/>
              <a:gd name="T9" fmla="*/ 0 h 224"/>
              <a:gd name="T10" fmla="*/ 2147483646 w 383"/>
              <a:gd name="T11" fmla="*/ 2147483646 h 224"/>
              <a:gd name="T12" fmla="*/ 2147483646 w 383"/>
              <a:gd name="T13" fmla="*/ 2147483646 h 224"/>
              <a:gd name="T14" fmla="*/ 0 w 383"/>
              <a:gd name="T15" fmla="*/ 2147483646 h 224"/>
              <a:gd name="T16" fmla="*/ 2147483646 w 383"/>
              <a:gd name="T17" fmla="*/ 2147483646 h 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3"/>
              <a:gd name="T28" fmla="*/ 0 h 224"/>
              <a:gd name="T29" fmla="*/ 383 w 383"/>
              <a:gd name="T30" fmla="*/ 224 h 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3" h="224">
                <a:moveTo>
                  <a:pt x="120" y="224"/>
                </a:moveTo>
                <a:lnTo>
                  <a:pt x="106" y="177"/>
                </a:lnTo>
                <a:lnTo>
                  <a:pt x="383" y="94"/>
                </a:lnTo>
                <a:lnTo>
                  <a:pt x="323" y="61"/>
                </a:lnTo>
                <a:lnTo>
                  <a:pt x="355" y="0"/>
                </a:lnTo>
                <a:lnTo>
                  <a:pt x="78" y="84"/>
                </a:lnTo>
                <a:lnTo>
                  <a:pt x="64" y="37"/>
                </a:lnTo>
                <a:lnTo>
                  <a:pt x="0" y="158"/>
                </a:lnTo>
                <a:lnTo>
                  <a:pt x="120" y="224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25FAFF-6EFD-D51F-A4CD-C5212DA12DF3}"/>
              </a:ext>
            </a:extLst>
          </p:cNvPr>
          <p:cNvSpPr/>
          <p:nvPr/>
        </p:nvSpPr>
        <p:spPr>
          <a:xfrm>
            <a:off x="5781866" y="2888911"/>
            <a:ext cx="1293654" cy="1293654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942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695E9C-1510-40DD-2A69-DF7896107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73" y="1994902"/>
            <a:ext cx="1984375" cy="1612900"/>
          </a:xfrm>
          <a:prstGeom prst="rect">
            <a:avLst/>
          </a:prstGeom>
          <a:solidFill>
            <a:srgbClr val="C4DDFE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1CE4FA-94C6-BC06-3D6C-399D68F8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948" y="1994902"/>
            <a:ext cx="1984375" cy="1612900"/>
          </a:xfrm>
          <a:prstGeom prst="rect">
            <a:avLst/>
          </a:prstGeom>
          <a:solidFill>
            <a:srgbClr val="C4DDFE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E520D9-E605-D611-3D47-8180D9AF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73" y="3607802"/>
            <a:ext cx="1984375" cy="1612900"/>
          </a:xfrm>
          <a:prstGeom prst="rect">
            <a:avLst/>
          </a:prstGeom>
          <a:solidFill>
            <a:srgbClr val="C4DDFE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3A6758-EA8F-1672-468E-E134B266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948" y="3607802"/>
            <a:ext cx="1984375" cy="1612900"/>
          </a:xfrm>
          <a:prstGeom prst="rect">
            <a:avLst/>
          </a:prstGeom>
          <a:solidFill>
            <a:srgbClr val="C4DDFE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0CDBCC96-7EBE-FDDE-947D-8117C796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760" y="2739439"/>
            <a:ext cx="1984375" cy="1736725"/>
          </a:xfrm>
          <a:prstGeom prst="ellipse">
            <a:avLst/>
          </a:pr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CAE69A7-1EA5-038A-E69C-06B2C042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310" y="5422314"/>
            <a:ext cx="23415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3B1AECB-5CD6-515D-9E21-8465474D1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266" y="5664442"/>
            <a:ext cx="278121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300" dirty="0">
                <a:solidFill>
                  <a:srgbClr val="000000"/>
                </a:solidFill>
                <a:latin typeface="Arial" panose="020B0604020202020204" pitchFamily="34" charset="0"/>
              </a:rPr>
              <a:t>Level of collaboration</a:t>
            </a:r>
            <a:endParaRPr lang="en-US" altLang="nb-NO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875C725-CDD8-7BEF-091C-527EB108BDC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09580" y="3423324"/>
            <a:ext cx="271548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300" dirty="0">
                <a:solidFill>
                  <a:srgbClr val="000000"/>
                </a:solidFill>
                <a:latin typeface="Arial" panose="020B0604020202020204" pitchFamily="34" charset="0"/>
              </a:rPr>
              <a:t>Level of self-interest</a:t>
            </a:r>
            <a:endParaRPr lang="en-US" altLang="nb-NO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3C2254E-FDC4-A496-7A34-06FC35902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223" y="2242552"/>
            <a:ext cx="1038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9DFB183C-46FB-D69C-7006-3DB122A49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798" y="2321927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Tvang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2ADFE42A-8BBB-4B0C-876A-2D84E8ABD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085" y="2164764"/>
            <a:ext cx="15811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BC4CDCD-3353-7C93-2663-A5EA1EB4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398" y="2244139"/>
            <a:ext cx="1128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Analytisk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374FB70-8E4F-CE90-6F09-547A866F0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660" y="2539414"/>
            <a:ext cx="1309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tilnærming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C7E48A1-B15E-58D9-EF75-35E23CC1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348" y="4352339"/>
            <a:ext cx="12557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18C974E-CCCC-3B3A-97A6-D0E5AAD0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923" y="4430127"/>
            <a:ext cx="874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Tilbake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108267DA-8441-272E-49E1-1905CC21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410" y="4430127"/>
            <a:ext cx="20161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3FC8FBD-5533-30ED-DD5E-20D9DAE02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923" y="4725402"/>
            <a:ext cx="1085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trekking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C8B504C9-298D-621D-9045-B6D7C83A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310" y="4523789"/>
            <a:ext cx="175101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9E66662D-FA93-CAA2-C981-43E38655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423" y="4601577"/>
            <a:ext cx="1493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Overglatting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491F30FC-E3B8-1FB0-8BC7-45C1C968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835" y="3360152"/>
            <a:ext cx="18145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3DCB2CB7-E93B-E721-9D61-6DCFA2F3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410" y="3437939"/>
            <a:ext cx="155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b="1">
                <a:solidFill>
                  <a:srgbClr val="000000"/>
                </a:solidFill>
                <a:latin typeface="Arial" panose="020B0604020202020204" pitchFamily="34" charset="0"/>
              </a:rPr>
              <a:t>Kompromiss</a:t>
            </a:r>
            <a:endParaRPr lang="en-US" altLang="nb-NO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F307956F-1D5E-25AC-7670-D2FE9B123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998" y="5282614"/>
            <a:ext cx="6969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F62AD447-82A9-DB3E-AE91-9AFE02E9A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73" y="5377864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Low</a:t>
            </a:r>
            <a:endParaRPr lang="en-US" altLang="nb-NO" sz="24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55A95C5B-B24A-78FF-C476-90DD18CA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898" y="5282614"/>
            <a:ext cx="758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8C3D954-C407-28B7-A2D2-A3D7765F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885" y="5377864"/>
            <a:ext cx="52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High</a:t>
            </a:r>
            <a:endParaRPr lang="en-US" altLang="nb-NO" sz="24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D1E9ECAF-D05B-2C4D-04DA-976A3B5F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069" y="1945689"/>
            <a:ext cx="52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High</a:t>
            </a:r>
            <a:endParaRPr lang="en-US" altLang="nb-NO" sz="24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823CCD22-45B2-F8B9-04F8-DB90E946E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73" y="1994902"/>
            <a:ext cx="1984375" cy="1612900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2F9871CF-D1F6-A1F2-D1B4-1D19E963A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948" y="1994902"/>
            <a:ext cx="1984375" cy="1612900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6C1DD333-538D-6E53-08B0-C512DCAE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73" y="3607802"/>
            <a:ext cx="1984375" cy="1612900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11E80A04-0167-2224-4DAB-5B665F76F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948" y="3607802"/>
            <a:ext cx="1984375" cy="1612900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03D71959-448F-D173-EDCB-ECBCB7E7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310" y="5422314"/>
            <a:ext cx="23415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24F87AD2-25CB-A3AD-3FBC-1F78D1E9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785" y="2164764"/>
            <a:ext cx="8560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Forcing</a:t>
            </a:r>
            <a:endParaRPr lang="en-US" altLang="nb-NO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1E67DF2A-4B3C-5598-8A32-D8CF111D3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01" y="2156162"/>
            <a:ext cx="1513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Collaborating</a:t>
            </a:r>
            <a:endParaRPr lang="en-US" altLang="nb-NO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42">
            <a:extLst>
              <a:ext uri="{FF2B5EF4-FFF2-40B4-BE49-F238E27FC236}">
                <a16:creationId xmlns:a16="http://schemas.microsoft.com/office/drawing/2014/main" id="{41F9D009-6EFC-204E-28AC-F021CC0B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460" y="4688889"/>
            <a:ext cx="1269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Withdrawal</a:t>
            </a:r>
            <a:endParaRPr lang="en-US" altLang="nb-NO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9F71E23A-1219-A875-A5F1-4E987A690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583" y="4683362"/>
            <a:ext cx="1226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Smoothing</a:t>
            </a:r>
            <a:endParaRPr lang="en-US" altLang="nb-NO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546C9EA3-4ADA-458B-724D-F13D297C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998" y="5282614"/>
            <a:ext cx="6969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49">
            <a:extLst>
              <a:ext uri="{FF2B5EF4-FFF2-40B4-BE49-F238E27FC236}">
                <a16:creationId xmlns:a16="http://schemas.microsoft.com/office/drawing/2014/main" id="{296D95CE-9A52-193E-B1B3-F8279D9C8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269" y="4917489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Low</a:t>
            </a:r>
            <a:endParaRPr lang="en-US" altLang="nb-NO" sz="24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id="{9521042C-0795-5315-A7B5-A69E5E01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898" y="5282614"/>
            <a:ext cx="758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b-NO" altLang="nb-NO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28CD33-DBDF-B1A5-C5C0-564770DE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577" y="2542820"/>
            <a:ext cx="618694" cy="908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C351CA9-0D5B-C56A-CE45-550A6574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4714" y="3770251"/>
            <a:ext cx="684215" cy="8362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DB1752-7784-9492-0C9B-1235679CB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685" y="2487248"/>
            <a:ext cx="967137" cy="977678"/>
          </a:xfrm>
          <a:prstGeom prst="rect">
            <a:avLst/>
          </a:prstGeom>
        </p:spPr>
      </p:pic>
      <p:sp>
        <p:nvSpPr>
          <p:cNvPr id="43" name="Oval 35">
            <a:extLst>
              <a:ext uri="{FF2B5EF4-FFF2-40B4-BE49-F238E27FC236}">
                <a16:creationId xmlns:a16="http://schemas.microsoft.com/office/drawing/2014/main" id="{2586B1C8-B132-2CEC-73FA-2A8EC51D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760" y="2739439"/>
            <a:ext cx="1984375" cy="1736725"/>
          </a:xfrm>
          <a:prstGeom prst="ellipse">
            <a:avLst/>
          </a:prstGeom>
          <a:solidFill>
            <a:sysClr val="window" lastClr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81C76635-9FFA-CA91-3FC3-2B33C2708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019" y="3192971"/>
            <a:ext cx="1654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Compromising</a:t>
            </a:r>
            <a:endParaRPr lang="en-US" altLang="nb-NO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327A4D-2344-D799-18C1-0F0C34700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587" y="3539003"/>
            <a:ext cx="914122" cy="8169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600352F-6BEB-D441-EAD9-E6E3E821A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823" y="3742739"/>
            <a:ext cx="568195" cy="90985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06E83DD-C5B1-7411-C2A0-36EF82D1E4E9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4.5</a:t>
            </a:r>
          </a:p>
        </p:txBody>
      </p:sp>
    </p:spTree>
    <p:extLst>
      <p:ext uri="{BB962C8B-B14F-4D97-AF65-F5344CB8AC3E}">
        <p14:creationId xmlns:p14="http://schemas.microsoft.com/office/powerpoint/2010/main" val="3085009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9E10B2-19C1-4454-94C5-9354AA190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3" y="2973353"/>
            <a:ext cx="1066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Project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C4DEFD-5E14-435B-B6E8-38D07E1D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193" y="2973353"/>
            <a:ext cx="1066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Project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B</a:t>
            </a:r>
            <a:endParaRPr kumimoji="0" lang="en-GB" sz="14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532E98-404C-47F6-92F6-6B93507E5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319" y="2973353"/>
            <a:ext cx="1066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Project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</a:t>
            </a:r>
            <a:endParaRPr kumimoji="0" lang="en-GB" sz="14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A5EF5C-D614-4193-A04F-55F84DE86695}"/>
              </a:ext>
            </a:extLst>
          </p:cNvPr>
          <p:cNvSpPr/>
          <p:nvPr/>
        </p:nvSpPr>
        <p:spPr>
          <a:xfrm>
            <a:off x="4425563" y="3159522"/>
            <a:ext cx="520361" cy="275208"/>
          </a:xfrm>
          <a:prstGeom prst="rightArrow">
            <a:avLst>
              <a:gd name="adj1" fmla="val 41847"/>
              <a:gd name="adj2" fmla="val 7242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B689FC-20F6-430B-922F-457613833457}"/>
              </a:ext>
            </a:extLst>
          </p:cNvPr>
          <p:cNvSpPr/>
          <p:nvPr/>
        </p:nvSpPr>
        <p:spPr>
          <a:xfrm>
            <a:off x="6091262" y="3159522"/>
            <a:ext cx="520361" cy="275208"/>
          </a:xfrm>
          <a:prstGeom prst="rightArrow">
            <a:avLst>
              <a:gd name="adj1" fmla="val 41847"/>
              <a:gd name="adj2" fmla="val 7242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A0F27-6EF1-913F-222D-AA4BD985C45A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4.6</a:t>
            </a:r>
          </a:p>
        </p:txBody>
      </p:sp>
    </p:spTree>
    <p:extLst>
      <p:ext uri="{BB962C8B-B14F-4D97-AF65-F5344CB8AC3E}">
        <p14:creationId xmlns:p14="http://schemas.microsoft.com/office/powerpoint/2010/main" val="4046536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>
            <a:extLst>
              <a:ext uri="{FF2B5EF4-FFF2-40B4-BE49-F238E27FC236}">
                <a16:creationId xmlns:a16="http://schemas.microsoft.com/office/drawing/2014/main" id="{CE64A6E1-6105-4335-A5C8-490A46A1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14" y="2682380"/>
            <a:ext cx="4701783" cy="25899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F20FD079-EE25-4396-B3E4-0E0C20B6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399" y="3520995"/>
            <a:ext cx="990600" cy="990600"/>
          </a:xfrm>
          <a:prstGeom prst="ellipse">
            <a:avLst/>
          </a:prstGeom>
          <a:solidFill>
            <a:srgbClr val="CFCFC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  <a:endParaRPr kumimoji="0" lang="en-US" altLang="nb-NO" sz="16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55CD2CB4-F0D0-465A-B822-0A59B891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227" y="3081790"/>
            <a:ext cx="762000" cy="762000"/>
          </a:xfrm>
          <a:prstGeom prst="ellipse">
            <a:avLst/>
          </a:prstGeom>
          <a:solidFill>
            <a:srgbClr val="CFCFC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78A0342-6791-41AB-8BBF-DD42467F3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055" y="3864764"/>
            <a:ext cx="1635660" cy="1236326"/>
          </a:xfrm>
          <a:prstGeom prst="ellipse">
            <a:avLst/>
          </a:prstGeom>
          <a:solidFill>
            <a:schemeClr val="bg2">
              <a:lumMod val="40000"/>
              <a:lumOff val="60000"/>
              <a:alpha val="3098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6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E73479A-2A39-48E9-827D-E1AC571DE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638" y="3595506"/>
            <a:ext cx="685800" cy="685800"/>
          </a:xfrm>
          <a:prstGeom prst="ellipse">
            <a:avLst/>
          </a:prstGeom>
          <a:solidFill>
            <a:srgbClr val="CFCFC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DF6B89-0F85-4D12-8A7C-607FC8182F52}"/>
              </a:ext>
            </a:extLst>
          </p:cNvPr>
          <p:cNvSpPr/>
          <p:nvPr/>
        </p:nvSpPr>
        <p:spPr>
          <a:xfrm>
            <a:off x="7030282" y="4439003"/>
            <a:ext cx="290512" cy="279400"/>
          </a:xfrm>
          <a:prstGeom prst="ellipse">
            <a:avLst/>
          </a:prstGeom>
          <a:solidFill>
            <a:srgbClr val="CFCFC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487FE685-5379-44C7-977F-11438A365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2010" y="3462790"/>
            <a:ext cx="685800" cy="685800"/>
          </a:xfrm>
          <a:prstGeom prst="ellipse">
            <a:avLst/>
          </a:prstGeom>
          <a:solidFill>
            <a:srgbClr val="CFCFC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14C39BE9-E3F7-411C-A56C-317A513D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393" y="4236422"/>
            <a:ext cx="629829" cy="596900"/>
          </a:xfrm>
          <a:prstGeom prst="ellipse">
            <a:avLst/>
          </a:prstGeom>
          <a:solidFill>
            <a:srgbClr val="CFCFC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  <a:endParaRPr kumimoji="0" lang="en-US" altLang="nb-NO" sz="12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339B6-1D07-44FF-8578-22DBA07DE9B7}"/>
              </a:ext>
            </a:extLst>
          </p:cNvPr>
          <p:cNvSpPr txBox="1"/>
          <p:nvPr/>
        </p:nvSpPr>
        <p:spPr>
          <a:xfrm>
            <a:off x="7080189" y="397352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2DBD24-C3A1-4A0B-9F21-5FC5DC58078B}"/>
              </a:ext>
            </a:extLst>
          </p:cNvPr>
          <p:cNvSpPr/>
          <p:nvPr/>
        </p:nvSpPr>
        <p:spPr>
          <a:xfrm>
            <a:off x="7634149" y="4371893"/>
            <a:ext cx="290512" cy="279400"/>
          </a:xfrm>
          <a:prstGeom prst="ellipse">
            <a:avLst/>
          </a:prstGeom>
          <a:solidFill>
            <a:srgbClr val="CFCFC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703DF9-2C1D-40EC-B1C7-E0618CAD394F}"/>
              </a:ext>
            </a:extLst>
          </p:cNvPr>
          <p:cNvSpPr/>
          <p:nvPr/>
        </p:nvSpPr>
        <p:spPr>
          <a:xfrm>
            <a:off x="7379084" y="4722984"/>
            <a:ext cx="290512" cy="279400"/>
          </a:xfrm>
          <a:prstGeom prst="ellipse">
            <a:avLst/>
          </a:prstGeom>
          <a:solidFill>
            <a:srgbClr val="CFCFC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3B1D97-3B84-42A7-A0D7-7971A5AE4D87}"/>
              </a:ext>
            </a:extLst>
          </p:cNvPr>
          <p:cNvSpPr/>
          <p:nvPr/>
        </p:nvSpPr>
        <p:spPr>
          <a:xfrm>
            <a:off x="8041242" y="4371893"/>
            <a:ext cx="290512" cy="279400"/>
          </a:xfrm>
          <a:prstGeom prst="ellipse">
            <a:avLst/>
          </a:prstGeom>
          <a:solidFill>
            <a:srgbClr val="CFCFC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615BB1D4-9CDB-42B1-88BB-48B16381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564" y="4492087"/>
            <a:ext cx="629829" cy="596900"/>
          </a:xfrm>
          <a:prstGeom prst="ellipse">
            <a:avLst/>
          </a:prstGeom>
          <a:solidFill>
            <a:srgbClr val="CFCFC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  <a:endParaRPr kumimoji="0" lang="en-US" altLang="nb-NO" sz="12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44342-5CF2-4431-989F-66F9B7FE9A42}"/>
              </a:ext>
            </a:extLst>
          </p:cNvPr>
          <p:cNvSpPr txBox="1"/>
          <p:nvPr/>
        </p:nvSpPr>
        <p:spPr>
          <a:xfrm>
            <a:off x="7312882" y="2835803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Project portfolio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E2D3A73D-FFF1-46C5-A025-A270A961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425" y="3318825"/>
            <a:ext cx="595239" cy="564118"/>
          </a:xfrm>
          <a:prstGeom prst="ellipse">
            <a:avLst/>
          </a:prstGeom>
          <a:solidFill>
            <a:srgbClr val="CFCFC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1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  <a:endParaRPr kumimoji="0" lang="en-US" altLang="nb-NO" sz="12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61814-C2AB-0B46-1A9B-8028E34D45A9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4.7</a:t>
            </a:r>
          </a:p>
        </p:txBody>
      </p:sp>
    </p:spTree>
    <p:extLst>
      <p:ext uri="{BB962C8B-B14F-4D97-AF65-F5344CB8AC3E}">
        <p14:creationId xmlns:p14="http://schemas.microsoft.com/office/powerpoint/2010/main" val="3993650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AF341D6-98D0-4D12-91E6-C993A204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994" y="1691056"/>
            <a:ext cx="5928316" cy="690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Goals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2125C4-E704-44B2-8F5C-A0AFF22E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194" y="5201020"/>
            <a:ext cx="5928316" cy="690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Projects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729F453-7696-4FD1-A096-EE1AE2C1E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107" y="2381620"/>
            <a:ext cx="0" cy="281940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DF17B49C-0296-409C-B2CE-A1DCD1BB8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07" y="2381620"/>
            <a:ext cx="0" cy="281940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6AAE7093-CD7F-4179-8769-FBE120407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69" y="5131170"/>
            <a:ext cx="134938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B470C439-4F10-4EF6-84CE-B4AD6659A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07" y="2314945"/>
            <a:ext cx="134937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7EA9E5A0-FBB2-4B65-8D47-152B59767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6244" y="2383208"/>
            <a:ext cx="0" cy="281940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71C749EB-E099-4BDE-8144-6742F3C67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694" y="2383208"/>
            <a:ext cx="0" cy="281940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9EAE302-F40D-43DF-9D66-D078B3F4A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44" y="2313358"/>
            <a:ext cx="134938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7C42002-DB7F-4059-9FB7-4E8B824FD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07" y="2313358"/>
            <a:ext cx="134937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32DBCEB9-D18D-4F77-BC98-230382728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469" y="2316533"/>
            <a:ext cx="134938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F5ABD212-E972-4254-8BE7-9370CD43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19" y="2313358"/>
            <a:ext cx="134938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EE9D2B28-FB1F-4DEC-B23C-87BDE773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44" y="2313358"/>
            <a:ext cx="134938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F8AD50C2-1609-493C-B3A4-5433227F4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157" y="5132758"/>
            <a:ext cx="134937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5A462B58-5622-4CA7-BD8B-0B15A7E17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19" y="5132758"/>
            <a:ext cx="134938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B44A357C-CF8B-46F2-BB84-1C7812CE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882" y="5135933"/>
            <a:ext cx="134937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F2DAB4BF-EE54-4067-8059-6F6BE5AC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32" y="5132758"/>
            <a:ext cx="134937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056838F7-1421-436E-85AE-E72D9F2C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57" y="5132758"/>
            <a:ext cx="134937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C2224A5F-93C5-4D4F-84CC-B97DD73ED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594" y="2478458"/>
            <a:ext cx="0" cy="2628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0CE86621-69B7-4742-A600-3C1B5CA9A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07" y="2480045"/>
            <a:ext cx="0" cy="2628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B30D8915-2FBC-4D6D-B533-E03B92287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382" y="2470520"/>
            <a:ext cx="0" cy="2628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53C0FC53-CC93-43F3-AB94-54A9A42C3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32" y="2486395"/>
            <a:ext cx="0" cy="2628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CF14032B-3722-46C2-AA6A-370E9A599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932" y="2470520"/>
            <a:ext cx="0" cy="2628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63FAFBC0-A37B-4B74-B145-85BEB017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57" y="5124820"/>
            <a:ext cx="134937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048F138F-8774-46AC-8AC5-EB8E6E11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19" y="5124820"/>
            <a:ext cx="134938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F172566E-F66B-45C3-9A69-93BDF4DC1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082" y="5127995"/>
            <a:ext cx="134937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id="{D84899CF-892C-4E16-9D9B-7D76AD5E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332" y="5124820"/>
            <a:ext cx="134937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F008243D-EF58-4BBC-9ADC-096D967B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57" y="5124820"/>
            <a:ext cx="134937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8E74CF06-26E4-41AA-93AE-C5228A4B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057" y="5124820"/>
            <a:ext cx="134937" cy="134938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41671CA6-9946-4B54-9751-D7E7FE12A2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8394" y="2410195"/>
            <a:ext cx="695325" cy="2790825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id="{EDFCE091-4327-4A76-8805-6457A75878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61344" y="2405433"/>
            <a:ext cx="704850" cy="2795587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Oval 34">
            <a:extLst>
              <a:ext uri="{FF2B5EF4-FFF2-40B4-BE49-F238E27FC236}">
                <a16:creationId xmlns:a16="http://schemas.microsoft.com/office/drawing/2014/main" id="{256F12E1-6077-4806-BA44-21CC8025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619" y="2310183"/>
            <a:ext cx="134938" cy="134937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9A28AAF2-EC62-4C00-93C1-F2D4207D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042" y="3486520"/>
            <a:ext cx="872355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 single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35" name="Text Box 36">
            <a:extLst>
              <a:ext uri="{FF2B5EF4-FFF2-40B4-BE49-F238E27FC236}">
                <a16:creationId xmlns:a16="http://schemas.microsoft.com/office/drawing/2014/main" id="{36F96E8F-C387-471B-8F05-34F528DB9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669" y="3478583"/>
            <a:ext cx="1009650" cy="52387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portfolio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9B5327E5-37A7-4C2D-BAA5-28C87853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252" y="3448420"/>
            <a:ext cx="849913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</a:t>
            </a:r>
            <a:br>
              <a:rPr kumimoji="0" lang="en-US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program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E5B9EB-16D7-9B9D-F5EB-6FF7C45813F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4.8</a:t>
            </a:r>
          </a:p>
        </p:txBody>
      </p:sp>
    </p:spTree>
    <p:extLst>
      <p:ext uri="{BB962C8B-B14F-4D97-AF65-F5344CB8AC3E}">
        <p14:creationId xmlns:p14="http://schemas.microsoft.com/office/powerpoint/2010/main" val="1272823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5D65D67-B165-4BA8-968A-D5E62D37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65" y="2663301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Line</a:t>
            </a:r>
            <a:b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</a:b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manager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A4B8A6-C6E3-466A-A593-A82EDEBE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165" y="2663301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Line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manager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00137E-D70E-4726-8A6F-DA7CC9FA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365" y="2663301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Line</a:t>
            </a:r>
            <a:b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</a:b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manager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89FA93-3737-4AFF-8CA9-3E8F9F463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365" y="1367901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CEO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6" name="AutoShape 7">
            <a:extLst>
              <a:ext uri="{FF2B5EF4-FFF2-40B4-BE49-F238E27FC236}">
                <a16:creationId xmlns:a16="http://schemas.microsoft.com/office/drawing/2014/main" id="{59B47B05-79A6-42FD-A104-CE77B0D7F3F3}"/>
              </a:ext>
            </a:extLst>
          </p:cNvPr>
          <p:cNvCxnSpPr>
            <a:cxnSpLocks noChangeShapeType="1"/>
            <a:stCxn id="5" idx="2"/>
            <a:endCxn id="3" idx="0"/>
          </p:cNvCxnSpPr>
          <p:nvPr/>
        </p:nvCxnSpPr>
        <p:spPr bwMode="auto">
          <a:xfrm rot="5400000">
            <a:off x="6800665" y="1520301"/>
            <a:ext cx="685800" cy="1600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8">
            <a:extLst>
              <a:ext uri="{FF2B5EF4-FFF2-40B4-BE49-F238E27FC236}">
                <a16:creationId xmlns:a16="http://schemas.microsoft.com/office/drawing/2014/main" id="{752EC6E2-4A27-40E5-A602-E8CA6DD1FE49}"/>
              </a:ext>
            </a:extLst>
          </p:cNvPr>
          <p:cNvCxnSpPr>
            <a:cxnSpLocks noChangeShapeType="1"/>
            <a:stCxn id="5" idx="2"/>
            <a:endCxn id="2" idx="0"/>
          </p:cNvCxnSpPr>
          <p:nvPr/>
        </p:nvCxnSpPr>
        <p:spPr bwMode="auto">
          <a:xfrm rot="16200000" flipH="1">
            <a:off x="8400865" y="1520301"/>
            <a:ext cx="685800" cy="1600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7D408925-07CA-4D86-A830-C236911D2007}"/>
              </a:ext>
            </a:extLst>
          </p:cNvPr>
          <p:cNvCxnSpPr>
            <a:cxnSpLocks noChangeShapeType="1"/>
            <a:stCxn id="5" idx="2"/>
            <a:endCxn id="4" idx="0"/>
          </p:cNvCxnSpPr>
          <p:nvPr/>
        </p:nvCxnSpPr>
        <p:spPr bwMode="auto">
          <a:xfrm>
            <a:off x="7943665" y="1977501"/>
            <a:ext cx="0" cy="6858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F03DDA0A-C78C-4092-8C69-5FF197F3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165" y="3806301"/>
            <a:ext cx="9906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186D919-E3A0-43AA-8579-C882E882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365" y="3806301"/>
            <a:ext cx="9906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BAB67CE8-169A-4D5C-B80E-CC17D0EB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65" y="3806301"/>
            <a:ext cx="9906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137F653F-C3CC-4AC9-949D-61298603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765" y="4111101"/>
            <a:ext cx="6172200" cy="533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628A2F6-0918-421D-808F-2237F03D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165" y="4225401"/>
            <a:ext cx="9124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 A</a:t>
            </a:r>
            <a:endParaRPr kumimoji="0" lang="en-GB" altLang="nb-NO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271B58B6-6A40-4702-8BD4-E84CFC299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765" y="4949301"/>
            <a:ext cx="6172200" cy="533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159EB3BE-BC74-4A3F-B824-B3031E844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90" y="5036614"/>
            <a:ext cx="9124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 B</a:t>
            </a:r>
            <a:endParaRPr kumimoji="0" lang="en-GB" altLang="nb-NO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FE0E46BA-BAE7-4268-9263-ED7633991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165" y="2663301"/>
            <a:ext cx="15240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Chief </a:t>
            </a:r>
            <a:r>
              <a:rPr kumimoji="0" 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project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</a:br>
            <a:r>
              <a:rPr kumimoji="0" lang="nb-NO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officer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72DC12F4-8FF1-4272-A754-50256F490321}"/>
              </a:ext>
            </a:extLst>
          </p:cNvPr>
          <p:cNvCxnSpPr>
            <a:cxnSpLocks noChangeShapeType="1"/>
            <a:stCxn id="12" idx="1"/>
            <a:endCxn id="16" idx="4"/>
          </p:cNvCxnSpPr>
          <p:nvPr/>
        </p:nvCxnSpPr>
        <p:spPr bwMode="auto">
          <a:xfrm rot="10800000">
            <a:off x="3562165" y="3349101"/>
            <a:ext cx="609600" cy="1028700"/>
          </a:xfrm>
          <a:prstGeom prst="bentConnector2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9">
            <a:extLst>
              <a:ext uri="{FF2B5EF4-FFF2-40B4-BE49-F238E27FC236}">
                <a16:creationId xmlns:a16="http://schemas.microsoft.com/office/drawing/2014/main" id="{2061E88B-B7F8-491E-981A-6FFD23D5D0F6}"/>
              </a:ext>
            </a:extLst>
          </p:cNvPr>
          <p:cNvCxnSpPr>
            <a:cxnSpLocks noChangeShapeType="1"/>
            <a:stCxn id="14" idx="1"/>
            <a:endCxn id="16" idx="4"/>
          </p:cNvCxnSpPr>
          <p:nvPr/>
        </p:nvCxnSpPr>
        <p:spPr bwMode="auto">
          <a:xfrm rot="10800000">
            <a:off x="3562165" y="3349101"/>
            <a:ext cx="609600" cy="1866900"/>
          </a:xfrm>
          <a:prstGeom prst="bentConnector2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8B059AE4-0006-4AD4-BE7A-5C65C6DC25BA}"/>
              </a:ext>
            </a:extLst>
          </p:cNvPr>
          <p:cNvCxnSpPr>
            <a:cxnSpLocks noChangeShapeType="1"/>
            <a:stCxn id="5" idx="2"/>
            <a:endCxn id="16" idx="0"/>
          </p:cNvCxnSpPr>
          <p:nvPr/>
        </p:nvCxnSpPr>
        <p:spPr bwMode="auto">
          <a:xfrm rot="5400000">
            <a:off x="5410015" y="129651"/>
            <a:ext cx="685800" cy="4381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1">
            <a:extLst>
              <a:ext uri="{FF2B5EF4-FFF2-40B4-BE49-F238E27FC236}">
                <a16:creationId xmlns:a16="http://schemas.microsoft.com/office/drawing/2014/main" id="{2BDDA041-F0F6-497A-A542-881C484F3EB0}"/>
              </a:ext>
            </a:extLst>
          </p:cNvPr>
          <p:cNvCxnSpPr>
            <a:cxnSpLocks noChangeShapeType="1"/>
            <a:stCxn id="3" idx="2"/>
            <a:endCxn id="9" idx="0"/>
          </p:cNvCxnSpPr>
          <p:nvPr/>
        </p:nvCxnSpPr>
        <p:spPr bwMode="auto">
          <a:xfrm>
            <a:off x="6343465" y="3272901"/>
            <a:ext cx="0" cy="533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2">
            <a:extLst>
              <a:ext uri="{FF2B5EF4-FFF2-40B4-BE49-F238E27FC236}">
                <a16:creationId xmlns:a16="http://schemas.microsoft.com/office/drawing/2014/main" id="{BA121C7F-FA8D-4B3E-861F-19E8CADAAE05}"/>
              </a:ext>
            </a:extLst>
          </p:cNvPr>
          <p:cNvCxnSpPr>
            <a:cxnSpLocks noChangeShapeType="1"/>
            <a:stCxn id="4" idx="2"/>
            <a:endCxn id="10" idx="0"/>
          </p:cNvCxnSpPr>
          <p:nvPr/>
        </p:nvCxnSpPr>
        <p:spPr bwMode="auto">
          <a:xfrm>
            <a:off x="7943665" y="3272901"/>
            <a:ext cx="0" cy="533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3">
            <a:extLst>
              <a:ext uri="{FF2B5EF4-FFF2-40B4-BE49-F238E27FC236}">
                <a16:creationId xmlns:a16="http://schemas.microsoft.com/office/drawing/2014/main" id="{CF1906F6-0B46-4C24-80A9-5C82F30D7055}"/>
              </a:ext>
            </a:extLst>
          </p:cNvPr>
          <p:cNvCxnSpPr>
            <a:cxnSpLocks noChangeShapeType="1"/>
            <a:stCxn id="2" idx="2"/>
            <a:endCxn id="11" idx="0"/>
          </p:cNvCxnSpPr>
          <p:nvPr/>
        </p:nvCxnSpPr>
        <p:spPr bwMode="auto">
          <a:xfrm>
            <a:off x="9543865" y="3272901"/>
            <a:ext cx="0" cy="533400"/>
          </a:xfrm>
          <a:prstGeom prst="straightConnector1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24">
            <a:extLst>
              <a:ext uri="{FF2B5EF4-FFF2-40B4-BE49-F238E27FC236}">
                <a16:creationId xmlns:a16="http://schemas.microsoft.com/office/drawing/2014/main" id="{78FAA288-6A00-4896-A08B-BC906223B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65" y="42635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FE0D6D29-DDAE-463F-BB95-D59D1E73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565" y="42635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106A4619-0D09-4AAC-BB93-17C2FD78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765" y="43397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CE8F5B33-D366-4A14-A236-603B14AF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365" y="44921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283A8397-827E-41F6-8ED6-F32D6722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965" y="44921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id="{12D66657-AA32-4CC6-9CF3-255CE3700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565" y="51779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B50A0EB2-79FB-4974-BCBE-B4D6143E4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965" y="50255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C802EAE4-40BC-4655-8AB3-60C2C9E4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365" y="53303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Oval 32">
            <a:extLst>
              <a:ext uri="{FF2B5EF4-FFF2-40B4-BE49-F238E27FC236}">
                <a16:creationId xmlns:a16="http://schemas.microsoft.com/office/drawing/2014/main" id="{ECF6AE36-23FC-480E-95EF-380FC523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965" y="51017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63A4B2AC-B204-4900-9A12-C4D425AE5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565" y="51779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Oval 34">
            <a:extLst>
              <a:ext uri="{FF2B5EF4-FFF2-40B4-BE49-F238E27FC236}">
                <a16:creationId xmlns:a16="http://schemas.microsoft.com/office/drawing/2014/main" id="{B1B86F7A-771D-41F4-AC0E-77FE2CF1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765" y="43397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91FF18F1-4916-4EB9-B665-2C3276DFF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565" y="517790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276EFF-663B-5AB1-AD68-5574CE5E209D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4.9</a:t>
            </a:r>
          </a:p>
        </p:txBody>
      </p:sp>
    </p:spTree>
    <p:extLst>
      <p:ext uri="{BB962C8B-B14F-4D97-AF65-F5344CB8AC3E}">
        <p14:creationId xmlns:p14="http://schemas.microsoft.com/office/powerpoint/2010/main" val="168839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367959" y="3749246"/>
            <a:ext cx="2261984" cy="1701303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2809" y="3379915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251" y="545054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3705" y="5450549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796925" y="3749247"/>
            <a:ext cx="2261984" cy="1701302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775" y="3379915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6209" y="545054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3179" y="5450549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9309" y="466577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8889862">
            <a:off x="8715375" y="3564581"/>
            <a:ext cx="1762125" cy="17621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5509" y="426097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8304" y="566748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12580" y="4260977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5385" y="2854475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91869" y="3203622"/>
            <a:ext cx="7465" cy="24782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50432" y="4435263"/>
            <a:ext cx="2488007" cy="103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20700" y="2408057"/>
            <a:ext cx="14117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Alternative 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9101" y="2408057"/>
            <a:ext cx="14237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Alternative 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63920" y="2408057"/>
            <a:ext cx="14350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Alternative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E3289-5F09-BAD1-94D2-05728EC9E6F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Figure</a:t>
            </a:r>
            <a:r>
              <a:rPr lang="nb-NO" dirty="0"/>
              <a:t> 1.4</a:t>
            </a:r>
          </a:p>
        </p:txBody>
      </p:sp>
    </p:spTree>
    <p:extLst>
      <p:ext uri="{BB962C8B-B14F-4D97-AF65-F5344CB8AC3E}">
        <p14:creationId xmlns:p14="http://schemas.microsoft.com/office/powerpoint/2010/main" val="3070870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09415313-3FDE-440D-80E6-2F82DCBE9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245" y="3429000"/>
            <a:ext cx="2209800" cy="2209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702F1AB1-BE15-4790-8100-AB665495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46" y="3505200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9B8B1AB-CFAC-495F-B8A6-5CE7FC0F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946" y="4343400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1C98ED45-9614-456E-BC17-563BAFD5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946" y="4343400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6" name="AutoShape 21">
            <a:extLst>
              <a:ext uri="{FF2B5EF4-FFF2-40B4-BE49-F238E27FC236}">
                <a16:creationId xmlns:a16="http://schemas.microsoft.com/office/drawing/2014/main" id="{CC3E5A13-4844-4AEB-8785-99C9DB844404}"/>
              </a:ext>
            </a:extLst>
          </p:cNvPr>
          <p:cNvCxnSpPr>
            <a:cxnSpLocks noChangeShapeType="1"/>
            <a:stCxn id="13" idx="2"/>
            <a:endCxn id="14" idx="0"/>
          </p:cNvCxnSpPr>
          <p:nvPr/>
        </p:nvCxnSpPr>
        <p:spPr bwMode="auto">
          <a:xfrm rot="5400000">
            <a:off x="4643871" y="3771900"/>
            <a:ext cx="361950" cy="7620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B81F9D1E-FD58-426A-A91F-F23A823CC8A1}"/>
              </a:ext>
            </a:extLst>
          </p:cNvPr>
          <p:cNvCxnSpPr>
            <a:cxnSpLocks noChangeShapeType="1"/>
            <a:stCxn id="13" idx="2"/>
            <a:endCxn id="15" idx="0"/>
          </p:cNvCxnSpPr>
          <p:nvPr/>
        </p:nvCxnSpPr>
        <p:spPr bwMode="auto">
          <a:xfrm rot="16200000" flipH="1">
            <a:off x="5405871" y="3771900"/>
            <a:ext cx="361950" cy="7620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2933604D-0D16-4722-8763-48CA58F58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346" y="5181600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81AD7701-3000-4B76-BE21-1D71FBABF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746" y="5181600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92FCA429-8088-48DD-8FC5-3E6B36C82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946" y="5181600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21" name="AutoShape 26">
            <a:extLst>
              <a:ext uri="{FF2B5EF4-FFF2-40B4-BE49-F238E27FC236}">
                <a16:creationId xmlns:a16="http://schemas.microsoft.com/office/drawing/2014/main" id="{7C4CDFC1-577F-4EF5-90CF-9388D4DE96DB}"/>
              </a:ext>
            </a:extLst>
          </p:cNvPr>
          <p:cNvCxnSpPr>
            <a:cxnSpLocks noChangeShapeType="1"/>
            <a:stCxn id="15" idx="2"/>
            <a:endCxn id="20" idx="0"/>
          </p:cNvCxnSpPr>
          <p:nvPr/>
        </p:nvCxnSpPr>
        <p:spPr bwMode="auto">
          <a:xfrm rot="5400000">
            <a:off x="5596371" y="4800600"/>
            <a:ext cx="361950" cy="3810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7">
            <a:extLst>
              <a:ext uri="{FF2B5EF4-FFF2-40B4-BE49-F238E27FC236}">
                <a16:creationId xmlns:a16="http://schemas.microsoft.com/office/drawing/2014/main" id="{6DB137BF-28A5-4A35-95B4-23CA7EDD9DAA}"/>
              </a:ext>
            </a:extLst>
          </p:cNvPr>
          <p:cNvCxnSpPr>
            <a:cxnSpLocks noChangeShapeType="1"/>
            <a:stCxn id="15" idx="2"/>
            <a:endCxn id="18" idx="0"/>
          </p:cNvCxnSpPr>
          <p:nvPr/>
        </p:nvCxnSpPr>
        <p:spPr bwMode="auto">
          <a:xfrm rot="16200000" flipH="1">
            <a:off x="6053571" y="4724400"/>
            <a:ext cx="361950" cy="5334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9">
            <a:extLst>
              <a:ext uri="{FF2B5EF4-FFF2-40B4-BE49-F238E27FC236}">
                <a16:creationId xmlns:a16="http://schemas.microsoft.com/office/drawing/2014/main" id="{880D6282-4548-4664-B732-DF94CD10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346" y="5181600"/>
            <a:ext cx="685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24" name="AutoShape 30">
            <a:extLst>
              <a:ext uri="{FF2B5EF4-FFF2-40B4-BE49-F238E27FC236}">
                <a16:creationId xmlns:a16="http://schemas.microsoft.com/office/drawing/2014/main" id="{668C2721-9AA9-4E49-B028-347D3E1554FD}"/>
              </a:ext>
            </a:extLst>
          </p:cNvPr>
          <p:cNvCxnSpPr>
            <a:cxnSpLocks noChangeShapeType="1"/>
            <a:stCxn id="14" idx="2"/>
            <a:endCxn id="19" idx="0"/>
          </p:cNvCxnSpPr>
          <p:nvPr/>
        </p:nvCxnSpPr>
        <p:spPr bwMode="auto">
          <a:xfrm rot="16200000" flipH="1">
            <a:off x="4415271" y="4838700"/>
            <a:ext cx="361950" cy="304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31">
            <a:extLst>
              <a:ext uri="{FF2B5EF4-FFF2-40B4-BE49-F238E27FC236}">
                <a16:creationId xmlns:a16="http://schemas.microsoft.com/office/drawing/2014/main" id="{385DD115-867B-485D-A810-0B28B9B21AF6}"/>
              </a:ext>
            </a:extLst>
          </p:cNvPr>
          <p:cNvCxnSpPr>
            <a:cxnSpLocks noChangeShapeType="1"/>
            <a:stCxn id="14" idx="2"/>
            <a:endCxn id="23" idx="0"/>
          </p:cNvCxnSpPr>
          <p:nvPr/>
        </p:nvCxnSpPr>
        <p:spPr bwMode="auto">
          <a:xfrm rot="5400000">
            <a:off x="3958071" y="4686300"/>
            <a:ext cx="361950" cy="6096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DAA52913-B459-4D0A-8C94-A14B80C4A894}"/>
              </a:ext>
            </a:extLst>
          </p:cNvPr>
          <p:cNvSpPr/>
          <p:nvPr/>
        </p:nvSpPr>
        <p:spPr>
          <a:xfrm>
            <a:off x="6889598" y="4375150"/>
            <a:ext cx="1188899" cy="514905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Text Box 32">
            <a:extLst>
              <a:ext uri="{FF2B5EF4-FFF2-40B4-BE49-F238E27FC236}">
                <a16:creationId xmlns:a16="http://schemas.microsoft.com/office/drawing/2014/main" id="{49C0B9C5-2D66-40FB-9CC8-88B3302D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355" y="2889127"/>
            <a:ext cx="2138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Line organization</a:t>
            </a:r>
          </a:p>
        </p:txBody>
      </p:sp>
      <p:sp>
        <p:nvSpPr>
          <p:cNvPr id="89" name="Text Box 33">
            <a:extLst>
              <a:ext uri="{FF2B5EF4-FFF2-40B4-BE49-F238E27FC236}">
                <a16:creationId xmlns:a16="http://schemas.microsoft.com/office/drawing/2014/main" id="{40380F99-CA7B-4D27-A3E1-07E1F436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805" y="2878014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2000" dirty="0">
                <a:solidFill>
                  <a:prstClr val="black"/>
                </a:solidFill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103" name="Smiley Face 95">
            <a:extLst>
              <a:ext uri="{FF2B5EF4-FFF2-40B4-BE49-F238E27FC236}">
                <a16:creationId xmlns:a16="http://schemas.microsoft.com/office/drawing/2014/main" id="{C79B669E-D07E-4341-9AE5-4BFCAF9236EE}"/>
              </a:ext>
            </a:extLst>
          </p:cNvPr>
          <p:cNvSpPr/>
          <p:nvPr/>
        </p:nvSpPr>
        <p:spPr>
          <a:xfrm>
            <a:off x="8594629" y="3903804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4" name="Smiley Face 95">
            <a:extLst>
              <a:ext uri="{FF2B5EF4-FFF2-40B4-BE49-F238E27FC236}">
                <a16:creationId xmlns:a16="http://schemas.microsoft.com/office/drawing/2014/main" id="{64A1CF8C-0E90-4E2D-B7C7-5F2C2076647B}"/>
              </a:ext>
            </a:extLst>
          </p:cNvPr>
          <p:cNvSpPr/>
          <p:nvPr/>
        </p:nvSpPr>
        <p:spPr>
          <a:xfrm>
            <a:off x="8544344" y="4481654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5" name="Smiley Face 95">
            <a:extLst>
              <a:ext uri="{FF2B5EF4-FFF2-40B4-BE49-F238E27FC236}">
                <a16:creationId xmlns:a16="http://schemas.microsoft.com/office/drawing/2014/main" id="{CFAE9019-BA8E-4CB6-806F-40AF1D3ADCCB}"/>
              </a:ext>
            </a:extLst>
          </p:cNvPr>
          <p:cNvSpPr/>
          <p:nvPr/>
        </p:nvSpPr>
        <p:spPr>
          <a:xfrm>
            <a:off x="9014028" y="4154935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6" name="Smiley Face 95">
            <a:extLst>
              <a:ext uri="{FF2B5EF4-FFF2-40B4-BE49-F238E27FC236}">
                <a16:creationId xmlns:a16="http://schemas.microsoft.com/office/drawing/2014/main" id="{EDF14669-18D3-476D-AE96-A411E5446A0A}"/>
              </a:ext>
            </a:extLst>
          </p:cNvPr>
          <p:cNvSpPr/>
          <p:nvPr/>
        </p:nvSpPr>
        <p:spPr>
          <a:xfrm>
            <a:off x="9647174" y="3792193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7" name="Smiley Face 95">
            <a:extLst>
              <a:ext uri="{FF2B5EF4-FFF2-40B4-BE49-F238E27FC236}">
                <a16:creationId xmlns:a16="http://schemas.microsoft.com/office/drawing/2014/main" id="{C79F915E-1883-41CD-8E50-130F9AE614E6}"/>
              </a:ext>
            </a:extLst>
          </p:cNvPr>
          <p:cNvSpPr/>
          <p:nvPr/>
        </p:nvSpPr>
        <p:spPr>
          <a:xfrm>
            <a:off x="9470712" y="4250044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8" name="Smiley Face 95">
            <a:extLst>
              <a:ext uri="{FF2B5EF4-FFF2-40B4-BE49-F238E27FC236}">
                <a16:creationId xmlns:a16="http://schemas.microsoft.com/office/drawing/2014/main" id="{8E572B6F-80FE-4318-8389-9F142483E40A}"/>
              </a:ext>
            </a:extLst>
          </p:cNvPr>
          <p:cNvSpPr/>
          <p:nvPr/>
        </p:nvSpPr>
        <p:spPr>
          <a:xfrm>
            <a:off x="9936756" y="4405454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9" name="Smiley Face 95">
            <a:extLst>
              <a:ext uri="{FF2B5EF4-FFF2-40B4-BE49-F238E27FC236}">
                <a16:creationId xmlns:a16="http://schemas.microsoft.com/office/drawing/2014/main" id="{C6BC4886-F082-445B-A150-34217D96F95F}"/>
              </a:ext>
            </a:extLst>
          </p:cNvPr>
          <p:cNvSpPr/>
          <p:nvPr/>
        </p:nvSpPr>
        <p:spPr>
          <a:xfrm>
            <a:off x="9631804" y="4895790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0" name="Smiley Face 95">
            <a:extLst>
              <a:ext uri="{FF2B5EF4-FFF2-40B4-BE49-F238E27FC236}">
                <a16:creationId xmlns:a16="http://schemas.microsoft.com/office/drawing/2014/main" id="{8958CF47-61F0-41B3-8989-0DFE6CA365D4}"/>
              </a:ext>
            </a:extLst>
          </p:cNvPr>
          <p:cNvSpPr/>
          <p:nvPr/>
        </p:nvSpPr>
        <p:spPr>
          <a:xfrm>
            <a:off x="9102772" y="4696883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1" name="Smiley Face 95">
            <a:extLst>
              <a:ext uri="{FF2B5EF4-FFF2-40B4-BE49-F238E27FC236}">
                <a16:creationId xmlns:a16="http://schemas.microsoft.com/office/drawing/2014/main" id="{EACA8B58-E73F-423D-AADB-10366CCDF4F7}"/>
              </a:ext>
            </a:extLst>
          </p:cNvPr>
          <p:cNvSpPr/>
          <p:nvPr/>
        </p:nvSpPr>
        <p:spPr>
          <a:xfrm>
            <a:off x="8712982" y="4970604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2" name="Smiley Face 95">
            <a:extLst>
              <a:ext uri="{FF2B5EF4-FFF2-40B4-BE49-F238E27FC236}">
                <a16:creationId xmlns:a16="http://schemas.microsoft.com/office/drawing/2014/main" id="{431FD159-4ED1-4632-A33C-0D1659E16E1A}"/>
              </a:ext>
            </a:extLst>
          </p:cNvPr>
          <p:cNvSpPr/>
          <p:nvPr/>
        </p:nvSpPr>
        <p:spPr>
          <a:xfrm>
            <a:off x="9193672" y="5156784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3" name="Smiley Face 95">
            <a:extLst>
              <a:ext uri="{FF2B5EF4-FFF2-40B4-BE49-F238E27FC236}">
                <a16:creationId xmlns:a16="http://schemas.microsoft.com/office/drawing/2014/main" id="{3C94D153-8306-470C-9D09-FA9E903AEAF8}"/>
              </a:ext>
            </a:extLst>
          </p:cNvPr>
          <p:cNvSpPr/>
          <p:nvPr/>
        </p:nvSpPr>
        <p:spPr>
          <a:xfrm>
            <a:off x="9066830" y="3611583"/>
            <a:ext cx="313644" cy="320392"/>
          </a:xfrm>
          <a:custGeom>
            <a:avLst/>
            <a:gdLst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90245 w 313644"/>
              <a:gd name="connsiteY0" fmla="*/ 112285 h 320391"/>
              <a:gd name="connsiteX1" fmla="*/ 106581 w 313644"/>
              <a:gd name="connsiteY1" fmla="*/ 95598 h 320391"/>
              <a:gd name="connsiteX2" fmla="*/ 122917 w 313644"/>
              <a:gd name="connsiteY2" fmla="*/ 112285 h 320391"/>
              <a:gd name="connsiteX3" fmla="*/ 106581 w 313644"/>
              <a:gd name="connsiteY3" fmla="*/ 128972 h 320391"/>
              <a:gd name="connsiteX4" fmla="*/ 90245 w 313644"/>
              <a:gd name="connsiteY4" fmla="*/ 112285 h 320391"/>
              <a:gd name="connsiteX5" fmla="*/ 190727 w 313644"/>
              <a:gd name="connsiteY5" fmla="*/ 112285 h 320391"/>
              <a:gd name="connsiteX6" fmla="*/ 207063 w 313644"/>
              <a:gd name="connsiteY6" fmla="*/ 95598 h 320391"/>
              <a:gd name="connsiteX7" fmla="*/ 223399 w 313644"/>
              <a:gd name="connsiteY7" fmla="*/ 112285 h 320391"/>
              <a:gd name="connsiteX8" fmla="*/ 207063 w 313644"/>
              <a:gd name="connsiteY8" fmla="*/ 128972 h 320391"/>
              <a:gd name="connsiteX9" fmla="*/ 190727 w 313644"/>
              <a:gd name="connsiteY9" fmla="*/ 112285 h 320391"/>
              <a:gd name="connsiteX0" fmla="*/ 71823 w 313644"/>
              <a:gd name="connsiteY0" fmla="*/ 230058 h 320391"/>
              <a:gd name="connsiteX1" fmla="*/ 241622 w 313644"/>
              <a:gd name="connsiteY1" fmla="*/ 230058 h 320391"/>
              <a:gd name="connsiteX0" fmla="*/ 0 w 313644"/>
              <a:gd name="connsiteY0" fmla="*/ 160196 h 320391"/>
              <a:gd name="connsiteX1" fmla="*/ 156822 w 313644"/>
              <a:gd name="connsiteY1" fmla="*/ 0 h 320391"/>
              <a:gd name="connsiteX2" fmla="*/ 313644 w 313644"/>
              <a:gd name="connsiteY2" fmla="*/ 160196 h 320391"/>
              <a:gd name="connsiteX3" fmla="*/ 156822 w 313644"/>
              <a:gd name="connsiteY3" fmla="*/ 320392 h 320391"/>
              <a:gd name="connsiteX4" fmla="*/ 0 w 313644"/>
              <a:gd name="connsiteY4" fmla="*/ 160196 h 320391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41622 w 313644"/>
              <a:gd name="connsiteY1" fmla="*/ 23005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59917 w 313644"/>
              <a:gd name="connsiteY0" fmla="*/ 21577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55910 w 313644"/>
              <a:gd name="connsiteY1" fmla="*/ 211008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6385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  <a:gd name="connsiteX0" fmla="*/ 90245 w 313644"/>
              <a:gd name="connsiteY0" fmla="*/ 112285 h 320392"/>
              <a:gd name="connsiteX1" fmla="*/ 106581 w 313644"/>
              <a:gd name="connsiteY1" fmla="*/ 95598 h 320392"/>
              <a:gd name="connsiteX2" fmla="*/ 122917 w 313644"/>
              <a:gd name="connsiteY2" fmla="*/ 112285 h 320392"/>
              <a:gd name="connsiteX3" fmla="*/ 106581 w 313644"/>
              <a:gd name="connsiteY3" fmla="*/ 128972 h 320392"/>
              <a:gd name="connsiteX4" fmla="*/ 90245 w 313644"/>
              <a:gd name="connsiteY4" fmla="*/ 112285 h 320392"/>
              <a:gd name="connsiteX5" fmla="*/ 190727 w 313644"/>
              <a:gd name="connsiteY5" fmla="*/ 112285 h 320392"/>
              <a:gd name="connsiteX6" fmla="*/ 207063 w 313644"/>
              <a:gd name="connsiteY6" fmla="*/ 95598 h 320392"/>
              <a:gd name="connsiteX7" fmla="*/ 223399 w 313644"/>
              <a:gd name="connsiteY7" fmla="*/ 112285 h 320392"/>
              <a:gd name="connsiteX8" fmla="*/ 207063 w 313644"/>
              <a:gd name="connsiteY8" fmla="*/ 128972 h 320392"/>
              <a:gd name="connsiteX9" fmla="*/ 190727 w 313644"/>
              <a:gd name="connsiteY9" fmla="*/ 112285 h 320392"/>
              <a:gd name="connsiteX0" fmla="*/ 76586 w 313644"/>
              <a:gd name="connsiteY0" fmla="*/ 196721 h 320392"/>
              <a:gd name="connsiteX1" fmla="*/ 248767 w 313644"/>
              <a:gd name="connsiteY1" fmla="*/ 199102 h 320392"/>
              <a:gd name="connsiteX0" fmla="*/ 0 w 313644"/>
              <a:gd name="connsiteY0" fmla="*/ 160196 h 320392"/>
              <a:gd name="connsiteX1" fmla="*/ 156822 w 313644"/>
              <a:gd name="connsiteY1" fmla="*/ 0 h 320392"/>
              <a:gd name="connsiteX2" fmla="*/ 313644 w 313644"/>
              <a:gd name="connsiteY2" fmla="*/ 160196 h 320392"/>
              <a:gd name="connsiteX3" fmla="*/ 156822 w 313644"/>
              <a:gd name="connsiteY3" fmla="*/ 320392 h 320392"/>
              <a:gd name="connsiteX4" fmla="*/ 0 w 313644"/>
              <a:gd name="connsiteY4" fmla="*/ 160196 h 3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4" h="320392" stroke="0" extrusionOk="0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  <a:path w="313644" h="320392" fill="darkenLess" extrusionOk="0">
                <a:moveTo>
                  <a:pt x="90245" y="112285"/>
                </a:moveTo>
                <a:cubicBezTo>
                  <a:pt x="90245" y="103069"/>
                  <a:pt x="97559" y="95598"/>
                  <a:pt x="106581" y="95598"/>
                </a:cubicBezTo>
                <a:cubicBezTo>
                  <a:pt x="115603" y="95598"/>
                  <a:pt x="122917" y="103069"/>
                  <a:pt x="122917" y="112285"/>
                </a:cubicBezTo>
                <a:cubicBezTo>
                  <a:pt x="122917" y="121501"/>
                  <a:pt x="115603" y="128972"/>
                  <a:pt x="106581" y="128972"/>
                </a:cubicBezTo>
                <a:cubicBezTo>
                  <a:pt x="97559" y="128972"/>
                  <a:pt x="90245" y="121501"/>
                  <a:pt x="90245" y="112285"/>
                </a:cubicBezTo>
                <a:moveTo>
                  <a:pt x="190727" y="112285"/>
                </a:moveTo>
                <a:cubicBezTo>
                  <a:pt x="190727" y="103069"/>
                  <a:pt x="198041" y="95598"/>
                  <a:pt x="207063" y="95598"/>
                </a:cubicBezTo>
                <a:cubicBezTo>
                  <a:pt x="216085" y="95598"/>
                  <a:pt x="223399" y="103069"/>
                  <a:pt x="223399" y="112285"/>
                </a:cubicBezTo>
                <a:cubicBezTo>
                  <a:pt x="223399" y="121501"/>
                  <a:pt x="216085" y="128972"/>
                  <a:pt x="207063" y="128972"/>
                </a:cubicBezTo>
                <a:cubicBezTo>
                  <a:pt x="198041" y="128972"/>
                  <a:pt x="190727" y="121501"/>
                  <a:pt x="190727" y="112285"/>
                </a:cubicBezTo>
              </a:path>
              <a:path w="313644" h="320392" fill="none" extrusionOk="0">
                <a:moveTo>
                  <a:pt x="76586" y="196721"/>
                </a:moveTo>
                <a:cubicBezTo>
                  <a:pt x="121346" y="269813"/>
                  <a:pt x="211283" y="260286"/>
                  <a:pt x="248767" y="199102"/>
                </a:cubicBezTo>
              </a:path>
              <a:path w="313644" h="320392" fill="none">
                <a:moveTo>
                  <a:pt x="0" y="160196"/>
                </a:moveTo>
                <a:cubicBezTo>
                  <a:pt x="0" y="71722"/>
                  <a:pt x="70212" y="0"/>
                  <a:pt x="156822" y="0"/>
                </a:cubicBezTo>
                <a:cubicBezTo>
                  <a:pt x="243432" y="0"/>
                  <a:pt x="313644" y="71722"/>
                  <a:pt x="313644" y="160196"/>
                </a:cubicBezTo>
                <a:cubicBezTo>
                  <a:pt x="313644" y="248670"/>
                  <a:pt x="243432" y="320392"/>
                  <a:pt x="156822" y="320392"/>
                </a:cubicBezTo>
                <a:cubicBezTo>
                  <a:pt x="70212" y="320392"/>
                  <a:pt x="0" y="248670"/>
                  <a:pt x="0" y="160196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351D8-ADB7-6B6D-FF40-739A7DC572D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</a:t>
            </a:r>
          </a:p>
        </p:txBody>
      </p:sp>
    </p:spTree>
    <p:extLst>
      <p:ext uri="{BB962C8B-B14F-4D97-AF65-F5344CB8AC3E}">
        <p14:creationId xmlns:p14="http://schemas.microsoft.com/office/powerpoint/2010/main" val="4196688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4020046" y="2817491"/>
            <a:ext cx="4756148" cy="835025"/>
            <a:chOff x="-861" y="1805"/>
            <a:chExt cx="2996" cy="526"/>
          </a:xfrm>
        </p:grpSpPr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-861" y="1805"/>
              <a:ext cx="608" cy="526"/>
              <a:chOff x="-3530" y="2376"/>
              <a:chExt cx="608" cy="526"/>
            </a:xfrm>
          </p:grpSpPr>
          <p:sp>
            <p:nvSpPr>
              <p:cNvPr id="23564" name="AutoShape 6"/>
              <p:cNvSpPr>
                <a:spLocks noChangeArrowheads="1"/>
              </p:cNvSpPr>
              <p:nvPr/>
            </p:nvSpPr>
            <p:spPr bwMode="auto">
              <a:xfrm>
                <a:off x="-3530" y="2376"/>
                <a:ext cx="608" cy="526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65" name="Oval 7"/>
              <p:cNvSpPr>
                <a:spLocks noChangeArrowheads="1"/>
              </p:cNvSpPr>
              <p:nvPr/>
            </p:nvSpPr>
            <p:spPr bwMode="auto">
              <a:xfrm>
                <a:off x="-3334" y="2624"/>
                <a:ext cx="217" cy="21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558" name="Group 8"/>
            <p:cNvGrpSpPr>
              <a:grpSpLocks/>
            </p:cNvGrpSpPr>
            <p:nvPr/>
          </p:nvGrpSpPr>
          <p:grpSpPr bwMode="auto">
            <a:xfrm>
              <a:off x="256" y="1805"/>
              <a:ext cx="608" cy="526"/>
              <a:chOff x="-1583" y="1469"/>
              <a:chExt cx="608" cy="526"/>
            </a:xfrm>
          </p:grpSpPr>
          <p:sp>
            <p:nvSpPr>
              <p:cNvPr id="23562" name="AutoShape 9"/>
              <p:cNvSpPr>
                <a:spLocks noChangeArrowheads="1"/>
              </p:cNvSpPr>
              <p:nvPr/>
            </p:nvSpPr>
            <p:spPr bwMode="auto">
              <a:xfrm>
                <a:off x="-1583" y="1469"/>
                <a:ext cx="608" cy="526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63" name="Oval 10"/>
              <p:cNvSpPr>
                <a:spLocks noChangeArrowheads="1"/>
              </p:cNvSpPr>
              <p:nvPr/>
            </p:nvSpPr>
            <p:spPr bwMode="auto">
              <a:xfrm>
                <a:off x="-1216" y="1655"/>
                <a:ext cx="217" cy="21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559" name="Group 11"/>
            <p:cNvGrpSpPr>
              <a:grpSpLocks/>
            </p:cNvGrpSpPr>
            <p:nvPr/>
          </p:nvGrpSpPr>
          <p:grpSpPr bwMode="auto">
            <a:xfrm>
              <a:off x="1373" y="1805"/>
              <a:ext cx="762" cy="526"/>
              <a:chOff x="644" y="522"/>
              <a:chExt cx="762" cy="526"/>
            </a:xfrm>
          </p:grpSpPr>
          <p:sp>
            <p:nvSpPr>
              <p:cNvPr id="23560" name="AutoShape 12"/>
              <p:cNvSpPr>
                <a:spLocks noChangeArrowheads="1"/>
              </p:cNvSpPr>
              <p:nvPr/>
            </p:nvSpPr>
            <p:spPr bwMode="auto">
              <a:xfrm>
                <a:off x="644" y="522"/>
                <a:ext cx="608" cy="526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61" name="Oval 13"/>
              <p:cNvSpPr>
                <a:spLocks noChangeArrowheads="1"/>
              </p:cNvSpPr>
              <p:nvPr/>
            </p:nvSpPr>
            <p:spPr bwMode="auto">
              <a:xfrm>
                <a:off x="1189" y="618"/>
                <a:ext cx="217" cy="21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E970AA-CA60-4CD3-98D6-A37E65C66984}"/>
              </a:ext>
            </a:extLst>
          </p:cNvPr>
          <p:cNvSpPr txBox="1"/>
          <p:nvPr/>
        </p:nvSpPr>
        <p:spPr>
          <a:xfrm>
            <a:off x="3912735" y="3853232"/>
            <a:ext cx="1128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D6B1CC-007B-4EC7-8486-9D83572FF31B}"/>
              </a:ext>
            </a:extLst>
          </p:cNvPr>
          <p:cNvSpPr txBox="1"/>
          <p:nvPr/>
        </p:nvSpPr>
        <p:spPr>
          <a:xfrm>
            <a:off x="5783601" y="3853232"/>
            <a:ext cx="984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B38E1-01BA-4BF8-9C38-94C2DD5F15E7}"/>
              </a:ext>
            </a:extLst>
          </p:cNvPr>
          <p:cNvSpPr txBox="1"/>
          <p:nvPr/>
        </p:nvSpPr>
        <p:spPr>
          <a:xfrm>
            <a:off x="7386921" y="3853232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3F134-082E-CD1D-B850-628E434F6137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4" name="Rectangle 25633">
            <a:extLst>
              <a:ext uri="{FF2B5EF4-FFF2-40B4-BE49-F238E27FC236}">
                <a16:creationId xmlns:a16="http://schemas.microsoft.com/office/drawing/2014/main" id="{B228C052-D112-4BDB-9C84-F65D4BF2257B}"/>
              </a:ext>
            </a:extLst>
          </p:cNvPr>
          <p:cNvSpPr/>
          <p:nvPr/>
        </p:nvSpPr>
        <p:spPr>
          <a:xfrm>
            <a:off x="7509275" y="2863744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F1D0F2-2534-4255-BEE7-D6F67871F7B5}"/>
              </a:ext>
            </a:extLst>
          </p:cNvPr>
          <p:cNvSpPr/>
          <p:nvPr/>
        </p:nvSpPr>
        <p:spPr>
          <a:xfrm>
            <a:off x="5595470" y="2863743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1950897-DBC6-4698-B689-043D1DE9D260}"/>
              </a:ext>
            </a:extLst>
          </p:cNvPr>
          <p:cNvSpPr/>
          <p:nvPr/>
        </p:nvSpPr>
        <p:spPr>
          <a:xfrm>
            <a:off x="3681665" y="2863742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BDDD750-5988-4617-AB74-945328A16299}"/>
              </a:ext>
            </a:extLst>
          </p:cNvPr>
          <p:cNvSpPr/>
          <p:nvPr/>
        </p:nvSpPr>
        <p:spPr>
          <a:xfrm>
            <a:off x="5595469" y="1243484"/>
            <a:ext cx="1525583" cy="593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cxnSp>
        <p:nvCxnSpPr>
          <p:cNvPr id="25636" name="Connector: Elbow 25635">
            <a:extLst>
              <a:ext uri="{FF2B5EF4-FFF2-40B4-BE49-F238E27FC236}">
                <a16:creationId xmlns:a16="http://schemas.microsoft.com/office/drawing/2014/main" id="{77C7D7C5-672A-4CA7-BF74-B3CEDD54C350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 rot="5400000">
            <a:off x="4888093" y="1393573"/>
            <a:ext cx="1026533" cy="191380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38" name="Connector: Elbow 25637">
            <a:extLst>
              <a:ext uri="{FF2B5EF4-FFF2-40B4-BE49-F238E27FC236}">
                <a16:creationId xmlns:a16="http://schemas.microsoft.com/office/drawing/2014/main" id="{F210CB72-D4EE-4399-888B-4591DD29D46C}"/>
              </a:ext>
            </a:extLst>
          </p:cNvPr>
          <p:cNvCxnSpPr>
            <a:cxnSpLocks/>
            <a:stCxn id="69" idx="2"/>
            <a:endCxn id="25634" idx="0"/>
          </p:cNvCxnSpPr>
          <p:nvPr/>
        </p:nvCxnSpPr>
        <p:spPr>
          <a:xfrm rot="16200000" flipH="1">
            <a:off x="6801897" y="1393573"/>
            <a:ext cx="1026535" cy="191380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40" name="Straight Connector 25639">
            <a:extLst>
              <a:ext uri="{FF2B5EF4-FFF2-40B4-BE49-F238E27FC236}">
                <a16:creationId xmlns:a16="http://schemas.microsoft.com/office/drawing/2014/main" id="{9F0A6EE6-43C9-4307-9CFA-4ABE636B0772}"/>
              </a:ext>
            </a:extLst>
          </p:cNvPr>
          <p:cNvCxnSpPr>
            <a:cxnSpLocks/>
            <a:stCxn id="69" idx="2"/>
            <a:endCxn id="67" idx="0"/>
          </p:cNvCxnSpPr>
          <p:nvPr/>
        </p:nvCxnSpPr>
        <p:spPr>
          <a:xfrm>
            <a:off x="6358261" y="1837209"/>
            <a:ext cx="1" cy="1026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42" name="TextBox 25641">
            <a:extLst>
              <a:ext uri="{FF2B5EF4-FFF2-40B4-BE49-F238E27FC236}">
                <a16:creationId xmlns:a16="http://schemas.microsoft.com/office/drawing/2014/main" id="{D6EBBB81-D80D-4EB6-A3B9-3FDCFE64BD37}"/>
              </a:ext>
            </a:extLst>
          </p:cNvPr>
          <p:cNvSpPr txBox="1"/>
          <p:nvPr/>
        </p:nvSpPr>
        <p:spPr>
          <a:xfrm>
            <a:off x="3705032" y="2954914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35A716-1398-4864-9A55-2F0F3D461EED}"/>
              </a:ext>
            </a:extLst>
          </p:cNvPr>
          <p:cNvSpPr txBox="1"/>
          <p:nvPr/>
        </p:nvSpPr>
        <p:spPr>
          <a:xfrm>
            <a:off x="5594834" y="2930022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25BFC9-7BCF-4267-9248-A46B394DE835}"/>
              </a:ext>
            </a:extLst>
          </p:cNvPr>
          <p:cNvSpPr txBox="1"/>
          <p:nvPr/>
        </p:nvSpPr>
        <p:spPr>
          <a:xfrm>
            <a:off x="7518494" y="2930022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25643" name="Oval 25642">
            <a:extLst>
              <a:ext uri="{FF2B5EF4-FFF2-40B4-BE49-F238E27FC236}">
                <a16:creationId xmlns:a16="http://schemas.microsoft.com/office/drawing/2014/main" id="{8707D441-AE67-43B5-8E10-A318C98B4F85}"/>
              </a:ext>
            </a:extLst>
          </p:cNvPr>
          <p:cNvSpPr/>
          <p:nvPr/>
        </p:nvSpPr>
        <p:spPr>
          <a:xfrm>
            <a:off x="3872094" y="3925601"/>
            <a:ext cx="1173018" cy="1121135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19B9F01-F3C3-4CA0-A2EF-5C359F479532}"/>
              </a:ext>
            </a:extLst>
          </p:cNvPr>
          <p:cNvSpPr/>
          <p:nvPr/>
        </p:nvSpPr>
        <p:spPr>
          <a:xfrm>
            <a:off x="7685556" y="3925600"/>
            <a:ext cx="1173018" cy="1121135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D9D96-97FF-D3F8-DECE-BD68FDD91CF4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4" name="Rectangle 25633">
            <a:extLst>
              <a:ext uri="{FF2B5EF4-FFF2-40B4-BE49-F238E27FC236}">
                <a16:creationId xmlns:a16="http://schemas.microsoft.com/office/drawing/2014/main" id="{B228C052-D112-4BDB-9C84-F65D4BF2257B}"/>
              </a:ext>
            </a:extLst>
          </p:cNvPr>
          <p:cNvSpPr/>
          <p:nvPr/>
        </p:nvSpPr>
        <p:spPr>
          <a:xfrm>
            <a:off x="7447131" y="3041297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F1D0F2-2534-4255-BEE7-D6F67871F7B5}"/>
              </a:ext>
            </a:extLst>
          </p:cNvPr>
          <p:cNvSpPr/>
          <p:nvPr/>
        </p:nvSpPr>
        <p:spPr>
          <a:xfrm>
            <a:off x="5533326" y="3041296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1950897-DBC6-4698-B689-043D1DE9D260}"/>
              </a:ext>
            </a:extLst>
          </p:cNvPr>
          <p:cNvSpPr/>
          <p:nvPr/>
        </p:nvSpPr>
        <p:spPr>
          <a:xfrm>
            <a:off x="3619521" y="3041295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BDDD750-5988-4617-AB74-945328A16299}"/>
              </a:ext>
            </a:extLst>
          </p:cNvPr>
          <p:cNvSpPr/>
          <p:nvPr/>
        </p:nvSpPr>
        <p:spPr>
          <a:xfrm>
            <a:off x="5533325" y="1421037"/>
            <a:ext cx="1525583" cy="593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cxnSp>
        <p:nvCxnSpPr>
          <p:cNvPr id="25636" name="Connector: Elbow 25635">
            <a:extLst>
              <a:ext uri="{FF2B5EF4-FFF2-40B4-BE49-F238E27FC236}">
                <a16:creationId xmlns:a16="http://schemas.microsoft.com/office/drawing/2014/main" id="{77C7D7C5-672A-4CA7-BF74-B3CEDD54C350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 rot="5400000">
            <a:off x="4825949" y="1571126"/>
            <a:ext cx="1026533" cy="191380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38" name="Connector: Elbow 25637">
            <a:extLst>
              <a:ext uri="{FF2B5EF4-FFF2-40B4-BE49-F238E27FC236}">
                <a16:creationId xmlns:a16="http://schemas.microsoft.com/office/drawing/2014/main" id="{F210CB72-D4EE-4399-888B-4591DD29D46C}"/>
              </a:ext>
            </a:extLst>
          </p:cNvPr>
          <p:cNvCxnSpPr>
            <a:cxnSpLocks/>
            <a:stCxn id="69" idx="2"/>
            <a:endCxn id="25634" idx="0"/>
          </p:cNvCxnSpPr>
          <p:nvPr/>
        </p:nvCxnSpPr>
        <p:spPr>
          <a:xfrm rot="16200000" flipH="1">
            <a:off x="6739753" y="1571126"/>
            <a:ext cx="1026535" cy="191380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40" name="Straight Connector 25639">
            <a:extLst>
              <a:ext uri="{FF2B5EF4-FFF2-40B4-BE49-F238E27FC236}">
                <a16:creationId xmlns:a16="http://schemas.microsoft.com/office/drawing/2014/main" id="{9F0A6EE6-43C9-4307-9CFA-4ABE636B0772}"/>
              </a:ext>
            </a:extLst>
          </p:cNvPr>
          <p:cNvCxnSpPr>
            <a:cxnSpLocks/>
            <a:stCxn id="69" idx="2"/>
            <a:endCxn id="67" idx="0"/>
          </p:cNvCxnSpPr>
          <p:nvPr/>
        </p:nvCxnSpPr>
        <p:spPr>
          <a:xfrm>
            <a:off x="6296117" y="2014762"/>
            <a:ext cx="1" cy="1026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42" name="TextBox 25641">
            <a:extLst>
              <a:ext uri="{FF2B5EF4-FFF2-40B4-BE49-F238E27FC236}">
                <a16:creationId xmlns:a16="http://schemas.microsoft.com/office/drawing/2014/main" id="{D6EBBB81-D80D-4EB6-A3B9-3FDCFE64BD37}"/>
              </a:ext>
            </a:extLst>
          </p:cNvPr>
          <p:cNvSpPr txBox="1"/>
          <p:nvPr/>
        </p:nvSpPr>
        <p:spPr>
          <a:xfrm>
            <a:off x="3642888" y="3132467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35A716-1398-4864-9A55-2F0F3D461EED}"/>
              </a:ext>
            </a:extLst>
          </p:cNvPr>
          <p:cNvSpPr txBox="1"/>
          <p:nvPr/>
        </p:nvSpPr>
        <p:spPr>
          <a:xfrm>
            <a:off x="5532690" y="3107575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25BFC9-7BCF-4267-9248-A46B394DE835}"/>
              </a:ext>
            </a:extLst>
          </p:cNvPr>
          <p:cNvSpPr txBox="1"/>
          <p:nvPr/>
        </p:nvSpPr>
        <p:spPr>
          <a:xfrm>
            <a:off x="7456350" y="3107575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25603" name="Rectangle: Rounded Corners 25602">
            <a:extLst>
              <a:ext uri="{FF2B5EF4-FFF2-40B4-BE49-F238E27FC236}">
                <a16:creationId xmlns:a16="http://schemas.microsoft.com/office/drawing/2014/main" id="{A206FB87-30C2-46D0-B2E9-DC9F1D4DB500}"/>
              </a:ext>
            </a:extLst>
          </p:cNvPr>
          <p:cNvSpPr/>
          <p:nvPr/>
        </p:nvSpPr>
        <p:spPr>
          <a:xfrm>
            <a:off x="3850577" y="4029298"/>
            <a:ext cx="4886036" cy="51391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BDDCF66-D97F-40A2-9B8B-B9DFE201F373}"/>
              </a:ext>
            </a:extLst>
          </p:cNvPr>
          <p:cNvSpPr/>
          <p:nvPr/>
        </p:nvSpPr>
        <p:spPr>
          <a:xfrm>
            <a:off x="3853612" y="4711129"/>
            <a:ext cx="4886036" cy="51391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F6B2E-ED57-48E3-DE26-B53B07C79BC9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5.4</a:t>
            </a:r>
          </a:p>
        </p:txBody>
      </p:sp>
    </p:spTree>
    <p:extLst>
      <p:ext uri="{BB962C8B-B14F-4D97-AF65-F5344CB8AC3E}">
        <p14:creationId xmlns:p14="http://schemas.microsoft.com/office/powerpoint/2010/main" val="2439372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875E4C-2516-4AC3-B450-AE745AC59469}"/>
              </a:ext>
            </a:extLst>
          </p:cNvPr>
          <p:cNvSpPr/>
          <p:nvPr/>
        </p:nvSpPr>
        <p:spPr>
          <a:xfrm>
            <a:off x="5033818" y="1911927"/>
            <a:ext cx="4082473" cy="247534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2C3371-7380-44F2-B05B-0CFE77CC980C}"/>
              </a:ext>
            </a:extLst>
          </p:cNvPr>
          <p:cNvCxnSpPr/>
          <p:nvPr/>
        </p:nvCxnSpPr>
        <p:spPr>
          <a:xfrm>
            <a:off x="5033818" y="1911927"/>
            <a:ext cx="4082473" cy="24753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64BB89A-9861-4359-B230-7F9EB89ADE57}"/>
              </a:ext>
            </a:extLst>
          </p:cNvPr>
          <p:cNvSpPr/>
          <p:nvPr/>
        </p:nvSpPr>
        <p:spPr>
          <a:xfrm rot="16200000" flipH="1">
            <a:off x="5839628" y="1110611"/>
            <a:ext cx="2470850" cy="4082473"/>
          </a:xfrm>
          <a:prstGeom prst="rtTriangl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CC353-512B-4EC5-BEB5-4DC437043DE3}"/>
              </a:ext>
            </a:extLst>
          </p:cNvPr>
          <p:cNvSpPr txBox="1"/>
          <p:nvPr/>
        </p:nvSpPr>
        <p:spPr>
          <a:xfrm>
            <a:off x="7102764" y="2401454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8C69DD8-2F22-44BB-A8F6-21986F62CFDA}"/>
              </a:ext>
            </a:extLst>
          </p:cNvPr>
          <p:cNvSpPr/>
          <p:nvPr/>
        </p:nvSpPr>
        <p:spPr>
          <a:xfrm>
            <a:off x="5033817" y="1911927"/>
            <a:ext cx="4082473" cy="2475346"/>
          </a:xfrm>
          <a:prstGeom prst="rtTriangl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A278D-CB09-4B4B-BABF-AD775366065C}"/>
              </a:ext>
            </a:extLst>
          </p:cNvPr>
          <p:cNvSpPr txBox="1"/>
          <p:nvPr/>
        </p:nvSpPr>
        <p:spPr>
          <a:xfrm>
            <a:off x="5329382" y="361603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Line manager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E0095-F984-4781-BC95-621B69195AEB}"/>
              </a:ext>
            </a:extLst>
          </p:cNvPr>
          <p:cNvSpPr txBox="1"/>
          <p:nvPr/>
        </p:nvSpPr>
        <p:spPr>
          <a:xfrm>
            <a:off x="9116290" y="407949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39EA1A-C118-4E3E-84C7-97D66404E5A6}"/>
              </a:ext>
            </a:extLst>
          </p:cNvPr>
          <p:cNvSpPr txBox="1"/>
          <p:nvPr/>
        </p:nvSpPr>
        <p:spPr>
          <a:xfrm>
            <a:off x="4446799" y="188734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3839D-D31C-4408-A4A0-0BEA50298BD1}"/>
              </a:ext>
            </a:extLst>
          </p:cNvPr>
          <p:cNvSpPr txBox="1"/>
          <p:nvPr/>
        </p:nvSpPr>
        <p:spPr>
          <a:xfrm>
            <a:off x="4629537" y="407949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019F5E-D370-4BFF-B28C-8565564FF68F}"/>
              </a:ext>
            </a:extLst>
          </p:cNvPr>
          <p:cNvSpPr txBox="1"/>
          <p:nvPr/>
        </p:nvSpPr>
        <p:spPr>
          <a:xfrm>
            <a:off x="9116287" y="1887346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CFEEB-A19B-46D7-A49D-9C55B06F5F47}"/>
              </a:ext>
            </a:extLst>
          </p:cNvPr>
          <p:cNvSpPr txBox="1"/>
          <p:nvPr/>
        </p:nvSpPr>
        <p:spPr>
          <a:xfrm>
            <a:off x="8037691" y="450898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b-NO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kumimoji="0" lang="nb-NO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DEE8FA-80DA-489F-8D94-BD22C2694EEC}"/>
              </a:ext>
            </a:extLst>
          </p:cNvPr>
          <p:cNvSpPr txBox="1"/>
          <p:nvPr/>
        </p:nvSpPr>
        <p:spPr>
          <a:xfrm>
            <a:off x="4958466" y="4508988"/>
            <a:ext cx="1176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b-NO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kumimoji="0" lang="nb-NO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F54BA-6343-519D-C221-5FF81798BFCF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5.5</a:t>
            </a:r>
          </a:p>
        </p:txBody>
      </p:sp>
    </p:spTree>
    <p:extLst>
      <p:ext uri="{BB962C8B-B14F-4D97-AF65-F5344CB8AC3E}">
        <p14:creationId xmlns:p14="http://schemas.microsoft.com/office/powerpoint/2010/main" val="823896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4" name="Rectangle 25633">
            <a:extLst>
              <a:ext uri="{FF2B5EF4-FFF2-40B4-BE49-F238E27FC236}">
                <a16:creationId xmlns:a16="http://schemas.microsoft.com/office/drawing/2014/main" id="{B228C052-D112-4BDB-9C84-F65D4BF2257B}"/>
              </a:ext>
            </a:extLst>
          </p:cNvPr>
          <p:cNvSpPr/>
          <p:nvPr/>
        </p:nvSpPr>
        <p:spPr>
          <a:xfrm>
            <a:off x="5951826" y="2839174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F1D0F2-2534-4255-BEE7-D6F67871F7B5}"/>
              </a:ext>
            </a:extLst>
          </p:cNvPr>
          <p:cNvSpPr/>
          <p:nvPr/>
        </p:nvSpPr>
        <p:spPr>
          <a:xfrm>
            <a:off x="4038021" y="2839173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1950897-DBC6-4698-B689-043D1DE9D260}"/>
              </a:ext>
            </a:extLst>
          </p:cNvPr>
          <p:cNvSpPr/>
          <p:nvPr/>
        </p:nvSpPr>
        <p:spPr>
          <a:xfrm>
            <a:off x="2124216" y="2839172"/>
            <a:ext cx="152558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BDDD750-5988-4617-AB74-945328A16299}"/>
              </a:ext>
            </a:extLst>
          </p:cNvPr>
          <p:cNvSpPr/>
          <p:nvPr/>
        </p:nvSpPr>
        <p:spPr>
          <a:xfrm>
            <a:off x="4038020" y="1218914"/>
            <a:ext cx="1525583" cy="593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cxnSp>
        <p:nvCxnSpPr>
          <p:cNvPr id="25636" name="Connector: Elbow 25635">
            <a:extLst>
              <a:ext uri="{FF2B5EF4-FFF2-40B4-BE49-F238E27FC236}">
                <a16:creationId xmlns:a16="http://schemas.microsoft.com/office/drawing/2014/main" id="{77C7D7C5-672A-4CA7-BF74-B3CEDD54C350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 rot="5400000">
            <a:off x="3330644" y="1369003"/>
            <a:ext cx="1026533" cy="191380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38" name="Connector: Elbow 25637">
            <a:extLst>
              <a:ext uri="{FF2B5EF4-FFF2-40B4-BE49-F238E27FC236}">
                <a16:creationId xmlns:a16="http://schemas.microsoft.com/office/drawing/2014/main" id="{F210CB72-D4EE-4399-888B-4591DD29D46C}"/>
              </a:ext>
            </a:extLst>
          </p:cNvPr>
          <p:cNvCxnSpPr>
            <a:cxnSpLocks/>
            <a:stCxn id="69" idx="2"/>
            <a:endCxn id="25634" idx="0"/>
          </p:cNvCxnSpPr>
          <p:nvPr/>
        </p:nvCxnSpPr>
        <p:spPr>
          <a:xfrm rot="16200000" flipH="1">
            <a:off x="5244448" y="1369003"/>
            <a:ext cx="1026535" cy="191380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40" name="Straight Connector 25639">
            <a:extLst>
              <a:ext uri="{FF2B5EF4-FFF2-40B4-BE49-F238E27FC236}">
                <a16:creationId xmlns:a16="http://schemas.microsoft.com/office/drawing/2014/main" id="{9F0A6EE6-43C9-4307-9CFA-4ABE636B0772}"/>
              </a:ext>
            </a:extLst>
          </p:cNvPr>
          <p:cNvCxnSpPr>
            <a:cxnSpLocks/>
            <a:stCxn id="69" idx="2"/>
            <a:endCxn id="67" idx="0"/>
          </p:cNvCxnSpPr>
          <p:nvPr/>
        </p:nvCxnSpPr>
        <p:spPr>
          <a:xfrm>
            <a:off x="4800812" y="1812639"/>
            <a:ext cx="1" cy="1026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42" name="TextBox 25641">
            <a:extLst>
              <a:ext uri="{FF2B5EF4-FFF2-40B4-BE49-F238E27FC236}">
                <a16:creationId xmlns:a16="http://schemas.microsoft.com/office/drawing/2014/main" id="{D6EBBB81-D80D-4EB6-A3B9-3FDCFE64BD37}"/>
              </a:ext>
            </a:extLst>
          </p:cNvPr>
          <p:cNvSpPr txBox="1"/>
          <p:nvPr/>
        </p:nvSpPr>
        <p:spPr>
          <a:xfrm>
            <a:off x="2147583" y="2930344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35A716-1398-4864-9A55-2F0F3D461EED}"/>
              </a:ext>
            </a:extLst>
          </p:cNvPr>
          <p:cNvSpPr txBox="1"/>
          <p:nvPr/>
        </p:nvSpPr>
        <p:spPr>
          <a:xfrm>
            <a:off x="4037385" y="2905452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25BFC9-7BCF-4267-9248-A46B394DE835}"/>
              </a:ext>
            </a:extLst>
          </p:cNvPr>
          <p:cNvSpPr txBox="1"/>
          <p:nvPr/>
        </p:nvSpPr>
        <p:spPr>
          <a:xfrm>
            <a:off x="5961045" y="2905452"/>
            <a:ext cx="15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(line manager)</a:t>
            </a:r>
          </a:p>
        </p:txBody>
      </p:sp>
      <p:sp>
        <p:nvSpPr>
          <p:cNvPr id="25643" name="Oval 25642">
            <a:extLst>
              <a:ext uri="{FF2B5EF4-FFF2-40B4-BE49-F238E27FC236}">
                <a16:creationId xmlns:a16="http://schemas.microsoft.com/office/drawing/2014/main" id="{8707D441-AE67-43B5-8E10-A318C98B4F85}"/>
              </a:ext>
            </a:extLst>
          </p:cNvPr>
          <p:cNvSpPr/>
          <p:nvPr/>
        </p:nvSpPr>
        <p:spPr>
          <a:xfrm>
            <a:off x="7644454" y="2893868"/>
            <a:ext cx="1173018" cy="1121135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19B9F01-F3C3-4CA0-A2EF-5C359F479532}"/>
              </a:ext>
            </a:extLst>
          </p:cNvPr>
          <p:cNvSpPr/>
          <p:nvPr/>
        </p:nvSpPr>
        <p:spPr>
          <a:xfrm>
            <a:off x="7644454" y="4166970"/>
            <a:ext cx="1173018" cy="1121135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14087-5AA6-370D-C221-1FA543323CA7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5.6</a:t>
            </a:r>
          </a:p>
        </p:txBody>
      </p:sp>
    </p:spTree>
    <p:extLst>
      <p:ext uri="{BB962C8B-B14F-4D97-AF65-F5344CB8AC3E}">
        <p14:creationId xmlns:p14="http://schemas.microsoft.com/office/powerpoint/2010/main" val="2161677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3780A5-BD96-4AEE-A25E-9D5013281D9F}"/>
              </a:ext>
            </a:extLst>
          </p:cNvPr>
          <p:cNvSpPr/>
          <p:nvPr/>
        </p:nvSpPr>
        <p:spPr>
          <a:xfrm>
            <a:off x="9150669" y="2719253"/>
            <a:ext cx="1022880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78F4D-2575-4AB9-971F-F6CFB4C3E07C}"/>
              </a:ext>
            </a:extLst>
          </p:cNvPr>
          <p:cNvSpPr/>
          <p:nvPr/>
        </p:nvSpPr>
        <p:spPr>
          <a:xfrm>
            <a:off x="5727553" y="2748110"/>
            <a:ext cx="1022880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966AA-D2E2-4EE6-AE98-492A24B5032E}"/>
              </a:ext>
            </a:extLst>
          </p:cNvPr>
          <p:cNvSpPr/>
          <p:nvPr/>
        </p:nvSpPr>
        <p:spPr>
          <a:xfrm>
            <a:off x="3479385" y="2748109"/>
            <a:ext cx="100724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555F96-B49E-451A-A65F-A8C4E9C57D5B}"/>
              </a:ext>
            </a:extLst>
          </p:cNvPr>
          <p:cNvSpPr/>
          <p:nvPr/>
        </p:nvSpPr>
        <p:spPr>
          <a:xfrm>
            <a:off x="5592293" y="1414131"/>
            <a:ext cx="1305048" cy="5139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7C38754-8E37-49F6-AD0E-6702D80159C5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 rot="5400000">
            <a:off x="4703882" y="1207174"/>
            <a:ext cx="820060" cy="2261810"/>
          </a:xfrm>
          <a:prstGeom prst="bentConnector3">
            <a:avLst>
              <a:gd name="adj1" fmla="val 4836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CE0C4A9-2BA7-4F9A-853D-D7D3596BC8AC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rot="16200000" flipH="1">
            <a:off x="7557861" y="615005"/>
            <a:ext cx="791204" cy="341729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E2BACC-B414-4B5E-B99A-DF6B0FBCE4C1}"/>
              </a:ext>
            </a:extLst>
          </p:cNvPr>
          <p:cNvCxnSpPr>
            <a:cxnSpLocks/>
          </p:cNvCxnSpPr>
          <p:nvPr/>
        </p:nvCxnSpPr>
        <p:spPr>
          <a:xfrm flipH="1">
            <a:off x="6247913" y="1928049"/>
            <a:ext cx="1" cy="820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F5C9EF-262F-42C6-B646-211A036FD8B5}"/>
              </a:ext>
            </a:extLst>
          </p:cNvPr>
          <p:cNvSpPr txBox="1"/>
          <p:nvPr/>
        </p:nvSpPr>
        <p:spPr>
          <a:xfrm>
            <a:off x="3549612" y="2831927"/>
            <a:ext cx="8581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Personnel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8D529-9127-44E3-B323-E57A53868911}"/>
              </a:ext>
            </a:extLst>
          </p:cNvPr>
          <p:cNvSpPr txBox="1"/>
          <p:nvPr/>
        </p:nvSpPr>
        <p:spPr>
          <a:xfrm>
            <a:off x="5683255" y="2802977"/>
            <a:ext cx="1086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 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AC3D5-124D-48EA-9DDA-E754709AFB4A}"/>
              </a:ext>
            </a:extLst>
          </p:cNvPr>
          <p:cNvSpPr txBox="1"/>
          <p:nvPr/>
        </p:nvSpPr>
        <p:spPr>
          <a:xfrm>
            <a:off x="9168145" y="2802975"/>
            <a:ext cx="1005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 and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accounting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37EE96-2534-4542-A635-C2AA9CBFBC99}"/>
              </a:ext>
            </a:extLst>
          </p:cNvPr>
          <p:cNvSpPr/>
          <p:nvPr/>
        </p:nvSpPr>
        <p:spPr>
          <a:xfrm>
            <a:off x="4605227" y="2743335"/>
            <a:ext cx="100724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222921-5F77-499B-A3FD-784FA5B96F18}"/>
              </a:ext>
            </a:extLst>
          </p:cNvPr>
          <p:cNvSpPr txBox="1"/>
          <p:nvPr/>
        </p:nvSpPr>
        <p:spPr>
          <a:xfrm>
            <a:off x="4634723" y="2831927"/>
            <a:ext cx="982962" cy="2923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C23371-3480-4917-8ADB-7A87C4424D20}"/>
              </a:ext>
            </a:extLst>
          </p:cNvPr>
          <p:cNvSpPr/>
          <p:nvPr/>
        </p:nvSpPr>
        <p:spPr>
          <a:xfrm>
            <a:off x="2357059" y="2723920"/>
            <a:ext cx="100724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23F8C0-2AA3-4AD6-8D35-5F4B48517486}"/>
              </a:ext>
            </a:extLst>
          </p:cNvPr>
          <p:cNvSpPr txBox="1"/>
          <p:nvPr/>
        </p:nvSpPr>
        <p:spPr>
          <a:xfrm>
            <a:off x="2702329" y="2807738"/>
            <a:ext cx="3080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198EDD-4B67-4C97-B9CD-ED710126CD08}"/>
              </a:ext>
            </a:extLst>
          </p:cNvPr>
          <p:cNvSpPr/>
          <p:nvPr/>
        </p:nvSpPr>
        <p:spPr>
          <a:xfrm>
            <a:off x="6897341" y="2723920"/>
            <a:ext cx="100724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E997-CC8A-42A0-8D71-1CB77D692D54}"/>
              </a:ext>
            </a:extLst>
          </p:cNvPr>
          <p:cNvSpPr txBox="1"/>
          <p:nvPr/>
        </p:nvSpPr>
        <p:spPr>
          <a:xfrm>
            <a:off x="6875737" y="2802977"/>
            <a:ext cx="10711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Procurement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BD3DA0-71B9-4CAB-92C7-7A7E032A76FA}"/>
              </a:ext>
            </a:extLst>
          </p:cNvPr>
          <p:cNvSpPr/>
          <p:nvPr/>
        </p:nvSpPr>
        <p:spPr>
          <a:xfrm>
            <a:off x="8037826" y="2719253"/>
            <a:ext cx="1007243" cy="244893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5B9CC0-908B-4C74-8DEF-6EFA47DEDB0B}"/>
              </a:ext>
            </a:extLst>
          </p:cNvPr>
          <p:cNvSpPr txBox="1"/>
          <p:nvPr/>
        </p:nvSpPr>
        <p:spPr>
          <a:xfrm>
            <a:off x="8102000" y="2802976"/>
            <a:ext cx="8788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Marketing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sales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290E71B-CCA0-430B-A96E-3BD84FD1396C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 rot="5400000">
            <a:off x="5269190" y="1767708"/>
            <a:ext cx="815286" cy="1135968"/>
          </a:xfrm>
          <a:prstGeom prst="bentConnector3">
            <a:avLst>
              <a:gd name="adj1" fmla="val 483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AA5AB140-7109-40F5-85EB-01904FB727A0}"/>
              </a:ext>
            </a:extLst>
          </p:cNvPr>
          <p:cNvCxnSpPr>
            <a:cxnSpLocks/>
            <a:stCxn id="9" idx="2"/>
            <a:endCxn id="26" idx="0"/>
          </p:cNvCxnSpPr>
          <p:nvPr/>
        </p:nvCxnSpPr>
        <p:spPr>
          <a:xfrm rot="5400000">
            <a:off x="4154814" y="633916"/>
            <a:ext cx="795871" cy="338413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7068B240-FA9D-47D9-939E-6453FE06010B}"/>
              </a:ext>
            </a:extLst>
          </p:cNvPr>
          <p:cNvCxnSpPr>
            <a:cxnSpLocks/>
            <a:stCxn id="9" idx="2"/>
            <a:endCxn id="28" idx="0"/>
          </p:cNvCxnSpPr>
          <p:nvPr/>
        </p:nvCxnSpPr>
        <p:spPr>
          <a:xfrm rot="16200000" flipH="1">
            <a:off x="6424955" y="1747911"/>
            <a:ext cx="795871" cy="115614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3A5BBFB-CE0D-4794-B2F4-B896A3729132}"/>
              </a:ext>
            </a:extLst>
          </p:cNvPr>
          <p:cNvCxnSpPr>
            <a:cxnSpLocks/>
            <a:stCxn id="9" idx="2"/>
            <a:endCxn id="31" idx="0"/>
          </p:cNvCxnSpPr>
          <p:nvPr/>
        </p:nvCxnSpPr>
        <p:spPr>
          <a:xfrm rot="16200000" flipH="1">
            <a:off x="6997530" y="1175335"/>
            <a:ext cx="791204" cy="229663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5CDEC8C-3C53-40EA-8D29-0130505F3A74}"/>
              </a:ext>
            </a:extLst>
          </p:cNvPr>
          <p:cNvSpPr/>
          <p:nvPr/>
        </p:nvSpPr>
        <p:spPr>
          <a:xfrm>
            <a:off x="2633937" y="3488180"/>
            <a:ext cx="7214716" cy="51391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TechUpgrade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7F4A9EA-A991-4057-A591-7567B567F1A0}"/>
              </a:ext>
            </a:extLst>
          </p:cNvPr>
          <p:cNvSpPr/>
          <p:nvPr/>
        </p:nvSpPr>
        <p:spPr>
          <a:xfrm>
            <a:off x="5786776" y="4174887"/>
            <a:ext cx="902876" cy="8629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6CFEAA-BD73-4769-A09F-C8BF41FA294B}"/>
              </a:ext>
            </a:extLst>
          </p:cNvPr>
          <p:cNvSpPr txBox="1"/>
          <p:nvPr/>
        </p:nvSpPr>
        <p:spPr>
          <a:xfrm>
            <a:off x="5787341" y="4439059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ProMetal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17B26-A611-8AC5-4DB6-21ACDAAA7A12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5.7</a:t>
            </a:r>
          </a:p>
        </p:txBody>
      </p:sp>
    </p:spTree>
    <p:extLst>
      <p:ext uri="{BB962C8B-B14F-4D97-AF65-F5344CB8AC3E}">
        <p14:creationId xmlns:p14="http://schemas.microsoft.com/office/powerpoint/2010/main" val="219363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4739031" y="1905790"/>
            <a:ext cx="0" cy="256373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739031" y="4469528"/>
            <a:ext cx="418009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4610" y="4538113"/>
            <a:ext cx="3329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team’s development over time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043262" y="3007883"/>
            <a:ext cx="1594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Team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5899" y="3923894"/>
            <a:ext cx="4908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1409" y="3033545"/>
            <a:ext cx="7793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1733" y="2168693"/>
            <a:ext cx="5277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3" name="Freeform 12"/>
          <p:cNvSpPr/>
          <p:nvPr/>
        </p:nvSpPr>
        <p:spPr>
          <a:xfrm>
            <a:off x="4932057" y="2324292"/>
            <a:ext cx="3506426" cy="1871833"/>
          </a:xfrm>
          <a:custGeom>
            <a:avLst/>
            <a:gdLst>
              <a:gd name="connsiteX0" fmla="*/ 0 w 3758609"/>
              <a:gd name="connsiteY0" fmla="*/ 1096671 h 2089847"/>
              <a:gd name="connsiteX1" fmla="*/ 265814 w 3758609"/>
              <a:gd name="connsiteY1" fmla="*/ 1612350 h 2089847"/>
              <a:gd name="connsiteX2" fmla="*/ 616688 w 3758609"/>
              <a:gd name="connsiteY2" fmla="*/ 2011071 h 2089847"/>
              <a:gd name="connsiteX3" fmla="*/ 967562 w 3758609"/>
              <a:gd name="connsiteY3" fmla="*/ 2085499 h 2089847"/>
              <a:gd name="connsiteX4" fmla="*/ 1302488 w 3758609"/>
              <a:gd name="connsiteY4" fmla="*/ 1941960 h 2089847"/>
              <a:gd name="connsiteX5" fmla="*/ 1818167 w 3758609"/>
              <a:gd name="connsiteY5" fmla="*/ 1463495 h 2089847"/>
              <a:gd name="connsiteX6" fmla="*/ 2344479 w 3758609"/>
              <a:gd name="connsiteY6" fmla="*/ 777695 h 2089847"/>
              <a:gd name="connsiteX7" fmla="*/ 2791046 w 3758609"/>
              <a:gd name="connsiteY7" fmla="*/ 129108 h 2089847"/>
              <a:gd name="connsiteX8" fmla="*/ 3189767 w 3758609"/>
              <a:gd name="connsiteY8" fmla="*/ 17467 h 2089847"/>
              <a:gd name="connsiteX9" fmla="*/ 3758609 w 3758609"/>
              <a:gd name="connsiteY9" fmla="*/ 368341 h 2089847"/>
              <a:gd name="connsiteX0" fmla="*/ 0 w 3758609"/>
              <a:gd name="connsiteY0" fmla="*/ 1096342 h 2089518"/>
              <a:gd name="connsiteX1" fmla="*/ 265814 w 3758609"/>
              <a:gd name="connsiteY1" fmla="*/ 1612021 h 2089518"/>
              <a:gd name="connsiteX2" fmla="*/ 616688 w 3758609"/>
              <a:gd name="connsiteY2" fmla="*/ 2010742 h 2089518"/>
              <a:gd name="connsiteX3" fmla="*/ 967562 w 3758609"/>
              <a:gd name="connsiteY3" fmla="*/ 2085170 h 2089518"/>
              <a:gd name="connsiteX4" fmla="*/ 1302488 w 3758609"/>
              <a:gd name="connsiteY4" fmla="*/ 1941631 h 2089518"/>
              <a:gd name="connsiteX5" fmla="*/ 1818167 w 3758609"/>
              <a:gd name="connsiteY5" fmla="*/ 1463166 h 2089518"/>
              <a:gd name="connsiteX6" fmla="*/ 2338485 w 3758609"/>
              <a:gd name="connsiteY6" fmla="*/ 765847 h 2089518"/>
              <a:gd name="connsiteX7" fmla="*/ 2791046 w 3758609"/>
              <a:gd name="connsiteY7" fmla="*/ 128779 h 2089518"/>
              <a:gd name="connsiteX8" fmla="*/ 3189767 w 3758609"/>
              <a:gd name="connsiteY8" fmla="*/ 17138 h 2089518"/>
              <a:gd name="connsiteX9" fmla="*/ 3758609 w 3758609"/>
              <a:gd name="connsiteY9" fmla="*/ 368012 h 20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8609" h="2089518">
                <a:moveTo>
                  <a:pt x="0" y="1096342"/>
                </a:moveTo>
                <a:cubicBezTo>
                  <a:pt x="81516" y="1277981"/>
                  <a:pt x="163033" y="1459621"/>
                  <a:pt x="265814" y="1612021"/>
                </a:cubicBezTo>
                <a:cubicBezTo>
                  <a:pt x="368595" y="1764421"/>
                  <a:pt x="499730" y="1931884"/>
                  <a:pt x="616688" y="2010742"/>
                </a:cubicBezTo>
                <a:cubicBezTo>
                  <a:pt x="733646" y="2089600"/>
                  <a:pt x="853262" y="2096689"/>
                  <a:pt x="967562" y="2085170"/>
                </a:cubicBezTo>
                <a:cubicBezTo>
                  <a:pt x="1081862" y="2073652"/>
                  <a:pt x="1160721" y="2045298"/>
                  <a:pt x="1302488" y="1941631"/>
                </a:cubicBezTo>
                <a:cubicBezTo>
                  <a:pt x="1444255" y="1837964"/>
                  <a:pt x="1645501" y="1659130"/>
                  <a:pt x="1818167" y="1463166"/>
                </a:cubicBezTo>
                <a:cubicBezTo>
                  <a:pt x="1990833" y="1267202"/>
                  <a:pt x="2176339" y="988245"/>
                  <a:pt x="2338485" y="765847"/>
                </a:cubicBezTo>
                <a:cubicBezTo>
                  <a:pt x="2500631" y="543449"/>
                  <a:pt x="2649166" y="253564"/>
                  <a:pt x="2791046" y="128779"/>
                </a:cubicBezTo>
                <a:cubicBezTo>
                  <a:pt x="2932926" y="3994"/>
                  <a:pt x="3028507" y="-22734"/>
                  <a:pt x="3189767" y="17138"/>
                </a:cubicBezTo>
                <a:cubicBezTo>
                  <a:pt x="3351028" y="57010"/>
                  <a:pt x="3554818" y="212511"/>
                  <a:pt x="3758609" y="368012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2311" y="3058818"/>
            <a:ext cx="7986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0490" y="4161751"/>
            <a:ext cx="8531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Storming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3561" y="2995275"/>
            <a:ext cx="8162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Norming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2287" y="2014804"/>
            <a:ext cx="10021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8232" y="2627653"/>
            <a:ext cx="9829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Adjourning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0F4F0-1747-53FE-2F2C-078B3AD77866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996C5-9A38-4E8B-16B1-1D862AC9DE41}"/>
              </a:ext>
            </a:extLst>
          </p:cNvPr>
          <p:cNvSpPr txBox="1"/>
          <p:nvPr/>
        </p:nvSpPr>
        <p:spPr>
          <a:xfrm>
            <a:off x="8655275" y="4561196"/>
            <a:ext cx="5550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48462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641974" y="2200275"/>
            <a:ext cx="94170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 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manager</a:t>
            </a:r>
            <a:endParaRPr kumimoji="0" lang="en-US" alt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817226" y="3038475"/>
            <a:ext cx="95270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Ass.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manager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384824" y="3038475"/>
            <a:ext cx="95270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Ass. project</a:t>
            </a:r>
            <a:b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manager</a:t>
            </a:r>
          </a:p>
        </p:txBody>
      </p:sp>
      <p:cxnSp>
        <p:nvCxnSpPr>
          <p:cNvPr id="38919" name="AutoShape 7"/>
          <p:cNvCxnSpPr>
            <a:cxnSpLocks noChangeShapeType="1"/>
            <a:stCxn id="38916" idx="2"/>
            <a:endCxn id="38917" idx="0"/>
          </p:cNvCxnSpPr>
          <p:nvPr/>
        </p:nvCxnSpPr>
        <p:spPr bwMode="auto">
          <a:xfrm rot="5400000">
            <a:off x="5512702" y="2438350"/>
            <a:ext cx="381000" cy="819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AutoShape 8"/>
          <p:cNvCxnSpPr>
            <a:cxnSpLocks noChangeShapeType="1"/>
            <a:stCxn id="38916" idx="2"/>
            <a:endCxn id="38918" idx="0"/>
          </p:cNvCxnSpPr>
          <p:nvPr/>
        </p:nvCxnSpPr>
        <p:spPr bwMode="auto">
          <a:xfrm rot="16200000" flipH="1">
            <a:off x="6296501" y="2473801"/>
            <a:ext cx="381000" cy="7483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051675" y="3876675"/>
            <a:ext cx="685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leader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299075" y="3876675"/>
            <a:ext cx="685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leader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6137275" y="3876675"/>
            <a:ext cx="685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leader</a:t>
            </a:r>
          </a:p>
        </p:txBody>
      </p:sp>
      <p:cxnSp>
        <p:nvCxnSpPr>
          <p:cNvPr id="38924" name="AutoShape 12"/>
          <p:cNvCxnSpPr>
            <a:cxnSpLocks noChangeShapeType="1"/>
            <a:stCxn id="38918" idx="2"/>
            <a:endCxn id="38923" idx="0"/>
          </p:cNvCxnSpPr>
          <p:nvPr/>
        </p:nvCxnSpPr>
        <p:spPr bwMode="auto">
          <a:xfrm rot="5400000">
            <a:off x="6480175" y="3495675"/>
            <a:ext cx="381000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AutoShape 13"/>
          <p:cNvCxnSpPr>
            <a:cxnSpLocks noChangeShapeType="1"/>
            <a:stCxn id="38918" idx="2"/>
            <a:endCxn id="38921" idx="0"/>
          </p:cNvCxnSpPr>
          <p:nvPr/>
        </p:nvCxnSpPr>
        <p:spPr bwMode="auto">
          <a:xfrm rot="16200000" flipH="1">
            <a:off x="6937375" y="3419475"/>
            <a:ext cx="381000" cy="533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4383860" y="3876675"/>
            <a:ext cx="71921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leader</a:t>
            </a:r>
          </a:p>
        </p:txBody>
      </p:sp>
      <p:cxnSp>
        <p:nvCxnSpPr>
          <p:cNvPr id="38927" name="AutoShape 15"/>
          <p:cNvCxnSpPr>
            <a:cxnSpLocks noChangeShapeType="1"/>
            <a:stCxn id="38917" idx="2"/>
            <a:endCxn id="38922" idx="0"/>
          </p:cNvCxnSpPr>
          <p:nvPr/>
        </p:nvCxnSpPr>
        <p:spPr bwMode="auto">
          <a:xfrm rot="16200000" flipH="1">
            <a:off x="5277276" y="3511976"/>
            <a:ext cx="381000" cy="3483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AutoShape 16"/>
          <p:cNvCxnSpPr>
            <a:cxnSpLocks noChangeShapeType="1"/>
            <a:stCxn id="38917" idx="2"/>
            <a:endCxn id="38926" idx="0"/>
          </p:cNvCxnSpPr>
          <p:nvPr/>
        </p:nvCxnSpPr>
        <p:spPr bwMode="auto">
          <a:xfrm rot="5400000">
            <a:off x="4828023" y="3411121"/>
            <a:ext cx="381000" cy="55010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6442075" y="4714875"/>
            <a:ext cx="685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member</a:t>
            </a:r>
          </a:p>
        </p:txBody>
      </p:sp>
      <p:cxnSp>
        <p:nvCxnSpPr>
          <p:cNvPr id="38930" name="AutoShape 18"/>
          <p:cNvCxnSpPr>
            <a:cxnSpLocks noChangeShapeType="1"/>
            <a:stCxn id="38923" idx="2"/>
            <a:endCxn id="38929" idx="0"/>
          </p:cNvCxnSpPr>
          <p:nvPr/>
        </p:nvCxnSpPr>
        <p:spPr bwMode="auto">
          <a:xfrm rot="16200000" flipH="1">
            <a:off x="6451600" y="4371975"/>
            <a:ext cx="361950" cy="30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5527675" y="4714875"/>
            <a:ext cx="685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member</a:t>
            </a:r>
          </a:p>
        </p:txBody>
      </p:sp>
      <p:cxnSp>
        <p:nvCxnSpPr>
          <p:cNvPr id="38932" name="AutoShape 20"/>
          <p:cNvCxnSpPr>
            <a:cxnSpLocks noChangeShapeType="1"/>
            <a:stCxn id="38923" idx="2"/>
            <a:endCxn id="38931" idx="0"/>
          </p:cNvCxnSpPr>
          <p:nvPr/>
        </p:nvCxnSpPr>
        <p:spPr bwMode="auto">
          <a:xfrm rot="5400000">
            <a:off x="5994400" y="4219575"/>
            <a:ext cx="361950" cy="609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182948-E6DB-85E0-5EE6-28F87FC8845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5.9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1981200" y="2491252"/>
            <a:ext cx="4373563" cy="1631951"/>
            <a:chOff x="1296" y="1009"/>
            <a:chExt cx="2755" cy="1028"/>
          </a:xfrm>
          <a:solidFill>
            <a:schemeClr val="bg1">
              <a:lumMod val="95000"/>
            </a:schemeClr>
          </a:solidFill>
        </p:grpSpPr>
        <p:sp>
          <p:nvSpPr>
            <p:cNvPr id="45076" name="Rectangle 4"/>
            <p:cNvSpPr>
              <a:spLocks noChangeArrowheads="1"/>
            </p:cNvSpPr>
            <p:nvPr/>
          </p:nvSpPr>
          <p:spPr bwMode="auto">
            <a:xfrm>
              <a:off x="1296" y="1009"/>
              <a:ext cx="2755" cy="38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085" name="Text Box 13"/>
            <p:cNvSpPr txBox="1">
              <a:spLocks noChangeArrowheads="1"/>
            </p:cNvSpPr>
            <p:nvPr/>
          </p:nvSpPr>
          <p:spPr bwMode="auto">
            <a:xfrm>
              <a:off x="1484" y="1033"/>
              <a:ext cx="2377" cy="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Report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(Project manager </a:t>
              </a:r>
              <a:r>
                <a:rPr kumimoji="0" lang="nb-NO" altLang="nb-NO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coordinates</a:t>
              </a:r>
              <a:r>
                <a:rPr kumimoji="0" lang="nb-NO" alt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and </a:t>
              </a:r>
              <a:r>
                <a:rPr kumimoji="0" lang="nb-NO" altLang="nb-NO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integrates</a:t>
              </a:r>
              <a:r>
                <a:rPr kumimoji="0" lang="nb-NO" alt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</a:t>
              </a:r>
              <a:endPara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087" name="Text Box 15"/>
            <p:cNvSpPr txBox="1">
              <a:spLocks noChangeArrowheads="1"/>
            </p:cNvSpPr>
            <p:nvPr/>
          </p:nvSpPr>
          <p:spPr bwMode="auto">
            <a:xfrm>
              <a:off x="2068" y="1746"/>
              <a:ext cx="563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 B</a:t>
              </a:r>
              <a:endPara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077" name="Rectangle 5"/>
            <p:cNvSpPr>
              <a:spLocks noChangeArrowheads="1"/>
            </p:cNvSpPr>
            <p:nvPr/>
          </p:nvSpPr>
          <p:spPr bwMode="auto">
            <a:xfrm>
              <a:off x="1392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Person A</a:t>
              </a:r>
            </a:p>
          </p:txBody>
        </p:sp>
        <p:sp>
          <p:nvSpPr>
            <p:cNvPr id="45079" name="Rectangle 7"/>
            <p:cNvSpPr>
              <a:spLocks noChangeArrowheads="1"/>
            </p:cNvSpPr>
            <p:nvPr/>
          </p:nvSpPr>
          <p:spPr bwMode="auto">
            <a:xfrm>
              <a:off x="2736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 C</a:t>
              </a:r>
            </a:p>
          </p:txBody>
        </p:sp>
        <p:sp>
          <p:nvSpPr>
            <p:cNvPr id="45080" name="Rectangle 8"/>
            <p:cNvSpPr>
              <a:spLocks noChangeArrowheads="1"/>
            </p:cNvSpPr>
            <p:nvPr/>
          </p:nvSpPr>
          <p:spPr bwMode="auto">
            <a:xfrm>
              <a:off x="3408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 D</a:t>
              </a:r>
            </a:p>
          </p:txBody>
        </p:sp>
        <p:sp>
          <p:nvSpPr>
            <p:cNvPr id="45081" name="Line 9"/>
            <p:cNvSpPr>
              <a:spLocks noChangeShapeType="1"/>
            </p:cNvSpPr>
            <p:nvPr/>
          </p:nvSpPr>
          <p:spPr bwMode="auto">
            <a:xfrm>
              <a:off x="1680" y="1392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82" name="Line 10"/>
            <p:cNvSpPr>
              <a:spLocks noChangeShapeType="1"/>
            </p:cNvSpPr>
            <p:nvPr/>
          </p:nvSpPr>
          <p:spPr bwMode="auto">
            <a:xfrm>
              <a:off x="2352" y="1392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83" name="Line 11"/>
            <p:cNvSpPr>
              <a:spLocks noChangeShapeType="1"/>
            </p:cNvSpPr>
            <p:nvPr/>
          </p:nvSpPr>
          <p:spPr bwMode="auto">
            <a:xfrm>
              <a:off x="3024" y="1392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84" name="Line 12"/>
            <p:cNvSpPr>
              <a:spLocks noChangeShapeType="1"/>
            </p:cNvSpPr>
            <p:nvPr/>
          </p:nvSpPr>
          <p:spPr bwMode="auto">
            <a:xfrm>
              <a:off x="3696" y="1392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78" name="Rectangle 6"/>
            <p:cNvSpPr>
              <a:spLocks noChangeArrowheads="1"/>
            </p:cNvSpPr>
            <p:nvPr/>
          </p:nvSpPr>
          <p:spPr bwMode="auto">
            <a:xfrm>
              <a:off x="2064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 B</a:t>
              </a:r>
            </a:p>
          </p:txBody>
        </p:sp>
      </p:grpSp>
      <p:sp>
        <p:nvSpPr>
          <p:cNvPr id="45074" name="Text Box 32"/>
          <p:cNvSpPr txBox="1">
            <a:spLocks noChangeArrowheads="1"/>
          </p:cNvSpPr>
          <p:nvPr/>
        </p:nvSpPr>
        <p:spPr bwMode="auto">
          <a:xfrm>
            <a:off x="1875270" y="1937212"/>
            <a:ext cx="114486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team:</a:t>
            </a:r>
          </a:p>
        </p:txBody>
      </p:sp>
      <p:grpSp>
        <p:nvGrpSpPr>
          <p:cNvPr id="35" name="Group 3">
            <a:extLst>
              <a:ext uri="{FF2B5EF4-FFF2-40B4-BE49-F238E27FC236}">
                <a16:creationId xmlns:a16="http://schemas.microsoft.com/office/drawing/2014/main" id="{E35DF8B2-9FBB-496E-B17D-E98F680E6372}"/>
              </a:ext>
            </a:extLst>
          </p:cNvPr>
          <p:cNvGrpSpPr>
            <a:grpSpLocks/>
          </p:cNvGrpSpPr>
          <p:nvPr/>
        </p:nvGrpSpPr>
        <p:grpSpPr bwMode="auto">
          <a:xfrm>
            <a:off x="6715183" y="2491252"/>
            <a:ext cx="4373563" cy="1631950"/>
            <a:chOff x="1296" y="1056"/>
            <a:chExt cx="2755" cy="981"/>
          </a:xfrm>
          <a:solidFill>
            <a:schemeClr val="bg1">
              <a:lumMod val="95000"/>
            </a:schemeClr>
          </a:solidFill>
        </p:grpSpPr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8130CDBE-2E05-43B2-A70C-58DA40770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8" y="1746"/>
              <a:ext cx="563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 B</a:t>
              </a:r>
              <a:endPara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5304FA8F-4FA4-4637-A0BD-8545FDF57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056"/>
              <a:ext cx="2755" cy="36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D78361EB-087F-461A-8729-D057A2FE4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Team A</a:t>
              </a:r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FF49469C-41BE-4565-B3FE-B6F4D2D49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Team C</a:t>
              </a:r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1F53E82F-FDBB-4615-A5B4-AFDF6417E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Team D</a:t>
              </a:r>
            </a:p>
          </p:txBody>
        </p:sp>
        <p:sp>
          <p:nvSpPr>
            <p:cNvPr id="41" name="Line 9">
              <a:extLst>
                <a:ext uri="{FF2B5EF4-FFF2-40B4-BE49-F238E27FC236}">
                  <a16:creationId xmlns:a16="http://schemas.microsoft.com/office/drawing/2014/main" id="{EB9BA5FA-6ED4-429E-8ED3-FFCCB856D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419"/>
              <a:ext cx="0" cy="30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10">
              <a:extLst>
                <a:ext uri="{FF2B5EF4-FFF2-40B4-BE49-F238E27FC236}">
                  <a16:creationId xmlns:a16="http://schemas.microsoft.com/office/drawing/2014/main" id="{99B6AB34-8AC6-4F0A-A9CC-E2260F7D2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1" y="1421"/>
              <a:ext cx="1" cy="30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11">
              <a:extLst>
                <a:ext uri="{FF2B5EF4-FFF2-40B4-BE49-F238E27FC236}">
                  <a16:creationId xmlns:a16="http://schemas.microsoft.com/office/drawing/2014/main" id="{84668735-944D-4FA8-8876-3A2185ED5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419"/>
              <a:ext cx="0" cy="30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12">
              <a:extLst>
                <a:ext uri="{FF2B5EF4-FFF2-40B4-BE49-F238E27FC236}">
                  <a16:creationId xmlns:a16="http://schemas.microsoft.com/office/drawing/2014/main" id="{E338C789-2792-433D-8877-7F7A30DC4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419"/>
              <a:ext cx="0" cy="30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9E5E3858-6A4C-41A8-98E6-B4EB65C4F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28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Team B</a:t>
              </a:r>
            </a:p>
          </p:txBody>
        </p:sp>
      </p:grpSp>
      <p:sp>
        <p:nvSpPr>
          <p:cNvPr id="47" name="Text Box 32">
            <a:extLst>
              <a:ext uri="{FF2B5EF4-FFF2-40B4-BE49-F238E27FC236}">
                <a16:creationId xmlns:a16="http://schemas.microsoft.com/office/drawing/2014/main" id="{86F0C5C9-3082-4694-83E7-08944D21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253" y="1937212"/>
            <a:ext cx="1553630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Several</a:t>
            </a: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teams: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76D410CF-669A-F73F-22A9-98AACE9CC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039" y="2525764"/>
            <a:ext cx="3773488" cy="534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Report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(Project manager </a:t>
            </a:r>
            <a:r>
              <a:rPr kumimoji="0" lang="nb-NO" alt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coordinates</a:t>
            </a: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nb-NO" alt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integrates</a:t>
            </a: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8C261-5C29-BAD3-C908-7808F73D8935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8496667" y="4153266"/>
            <a:ext cx="20574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939204" y="4153266"/>
            <a:ext cx="24003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079630" y="4153266"/>
            <a:ext cx="17145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22255" y="4153266"/>
            <a:ext cx="17145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21367" y="3634520"/>
            <a:ext cx="26377" cy="103749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48731" y="2588236"/>
            <a:ext cx="1745272" cy="10462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stop</a:t>
            </a:r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82041" y="3634520"/>
            <a:ext cx="26377" cy="103749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09405" y="2588236"/>
            <a:ext cx="1745272" cy="10462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br>
              <a:rPr 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stop</a:t>
            </a:r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0F4DB-4611-1E5D-8D67-7B0B950CA71F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Figure</a:t>
            </a:r>
            <a:r>
              <a:rPr lang="nb-NO" dirty="0"/>
              <a:t> 1.5</a:t>
            </a:r>
          </a:p>
        </p:txBody>
      </p:sp>
    </p:spTree>
    <p:extLst>
      <p:ext uri="{BB962C8B-B14F-4D97-AF65-F5344CB8AC3E}">
        <p14:creationId xmlns:p14="http://schemas.microsoft.com/office/powerpoint/2010/main" val="773052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4876800" y="3886200"/>
            <a:ext cx="4114800" cy="457200"/>
            <a:chOff x="1824" y="3072"/>
            <a:chExt cx="2592" cy="288"/>
          </a:xfrm>
          <a:solidFill>
            <a:schemeClr val="bg1">
              <a:lumMod val="95000"/>
            </a:schemeClr>
          </a:solidFill>
        </p:grpSpPr>
        <p:sp>
          <p:nvSpPr>
            <p:cNvPr id="49181" name="Rectangle 4"/>
            <p:cNvSpPr>
              <a:spLocks noChangeArrowheads="1"/>
            </p:cNvSpPr>
            <p:nvPr/>
          </p:nvSpPr>
          <p:spPr bwMode="auto">
            <a:xfrm>
              <a:off x="1824" y="3072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1</a:t>
              </a:r>
            </a:p>
          </p:txBody>
        </p:sp>
        <p:sp>
          <p:nvSpPr>
            <p:cNvPr id="49182" name="Rectangle 5"/>
            <p:cNvSpPr>
              <a:spLocks noChangeArrowheads="1"/>
            </p:cNvSpPr>
            <p:nvPr/>
          </p:nvSpPr>
          <p:spPr bwMode="auto">
            <a:xfrm>
              <a:off x="2496" y="3072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2</a:t>
              </a:r>
            </a:p>
          </p:txBody>
        </p:sp>
        <p:sp>
          <p:nvSpPr>
            <p:cNvPr id="49183" name="Rectangle 6"/>
            <p:cNvSpPr>
              <a:spLocks noChangeArrowheads="1"/>
            </p:cNvSpPr>
            <p:nvPr/>
          </p:nvSpPr>
          <p:spPr bwMode="auto">
            <a:xfrm>
              <a:off x="3168" y="3072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3</a:t>
              </a:r>
            </a:p>
          </p:txBody>
        </p:sp>
        <p:sp>
          <p:nvSpPr>
            <p:cNvPr id="49184" name="Rectangle 7"/>
            <p:cNvSpPr>
              <a:spLocks noChangeArrowheads="1"/>
            </p:cNvSpPr>
            <p:nvPr/>
          </p:nvSpPr>
          <p:spPr bwMode="auto">
            <a:xfrm>
              <a:off x="3840" y="3072"/>
              <a:ext cx="5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altLang="nb-NO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Chapter 4</a:t>
              </a:r>
            </a:p>
          </p:txBody>
        </p:sp>
      </p:grpSp>
      <p:sp>
        <p:nvSpPr>
          <p:cNvPr id="49156" name="Line 12"/>
          <p:cNvSpPr>
            <a:spLocks noChangeShapeType="1"/>
          </p:cNvSpPr>
          <p:nvPr/>
        </p:nvSpPr>
        <p:spPr bwMode="auto">
          <a:xfrm>
            <a:off x="3368675" y="3505201"/>
            <a:ext cx="0" cy="137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7" name="Line 13"/>
          <p:cNvSpPr>
            <a:spLocks noChangeShapeType="1"/>
          </p:cNvSpPr>
          <p:nvPr/>
        </p:nvSpPr>
        <p:spPr bwMode="auto">
          <a:xfrm>
            <a:off x="3362325" y="487045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8" name="Line 14"/>
          <p:cNvSpPr>
            <a:spLocks noChangeShapeType="1"/>
          </p:cNvSpPr>
          <p:nvPr/>
        </p:nvSpPr>
        <p:spPr bwMode="auto">
          <a:xfrm>
            <a:off x="8534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9" name="Line 15"/>
          <p:cNvSpPr>
            <a:spLocks noChangeShapeType="1"/>
          </p:cNvSpPr>
          <p:nvPr/>
        </p:nvSpPr>
        <p:spPr bwMode="auto">
          <a:xfrm>
            <a:off x="7467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0" name="Line 16"/>
          <p:cNvSpPr>
            <a:spLocks noChangeShapeType="1"/>
          </p:cNvSpPr>
          <p:nvPr/>
        </p:nvSpPr>
        <p:spPr bwMode="auto">
          <a:xfrm>
            <a:off x="64008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1" name="Line 17"/>
          <p:cNvSpPr>
            <a:spLocks noChangeShapeType="1"/>
          </p:cNvSpPr>
          <p:nvPr/>
        </p:nvSpPr>
        <p:spPr bwMode="auto">
          <a:xfrm>
            <a:off x="53340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2" name="Rectangle 18"/>
          <p:cNvSpPr>
            <a:spLocks noChangeArrowheads="1"/>
          </p:cNvSpPr>
          <p:nvPr/>
        </p:nvSpPr>
        <p:spPr bwMode="auto">
          <a:xfrm>
            <a:off x="2619900" y="3048000"/>
            <a:ext cx="147826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(coordinates)</a:t>
            </a:r>
          </a:p>
        </p:txBody>
      </p:sp>
      <p:sp>
        <p:nvSpPr>
          <p:cNvPr id="49164" name="Rectangle 20"/>
          <p:cNvSpPr>
            <a:spLocks noChangeArrowheads="1"/>
          </p:cNvSpPr>
          <p:nvPr/>
        </p:nvSpPr>
        <p:spPr bwMode="auto">
          <a:xfrm>
            <a:off x="4894263" y="2590800"/>
            <a:ext cx="990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Expert A</a:t>
            </a:r>
          </a:p>
        </p:txBody>
      </p:sp>
      <p:sp>
        <p:nvSpPr>
          <p:cNvPr id="49166" name="Rectangle 22"/>
          <p:cNvSpPr>
            <a:spLocks noChangeArrowheads="1"/>
          </p:cNvSpPr>
          <p:nvPr/>
        </p:nvSpPr>
        <p:spPr bwMode="auto">
          <a:xfrm>
            <a:off x="6342063" y="2590800"/>
            <a:ext cx="990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Expert B</a:t>
            </a:r>
          </a:p>
        </p:txBody>
      </p:sp>
      <p:sp>
        <p:nvSpPr>
          <p:cNvPr id="49168" name="Rectangle 24"/>
          <p:cNvSpPr>
            <a:spLocks noChangeArrowheads="1"/>
          </p:cNvSpPr>
          <p:nvPr/>
        </p:nvSpPr>
        <p:spPr bwMode="auto">
          <a:xfrm>
            <a:off x="7789863" y="2590800"/>
            <a:ext cx="990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Expert C</a:t>
            </a:r>
          </a:p>
        </p:txBody>
      </p:sp>
      <p:sp>
        <p:nvSpPr>
          <p:cNvPr id="49170" name="Line 26"/>
          <p:cNvSpPr>
            <a:spLocks noChangeShapeType="1"/>
          </p:cNvSpPr>
          <p:nvPr/>
        </p:nvSpPr>
        <p:spPr bwMode="auto">
          <a:xfrm flipV="1">
            <a:off x="3352800" y="205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1" name="Line 27"/>
          <p:cNvSpPr>
            <a:spLocks noChangeShapeType="1"/>
          </p:cNvSpPr>
          <p:nvPr/>
        </p:nvSpPr>
        <p:spPr bwMode="auto">
          <a:xfrm>
            <a:off x="3352800" y="2057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2" name="Line 28"/>
          <p:cNvSpPr>
            <a:spLocks noChangeShapeType="1"/>
          </p:cNvSpPr>
          <p:nvPr/>
        </p:nvSpPr>
        <p:spPr bwMode="auto">
          <a:xfrm>
            <a:off x="8382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3" name="Line 29"/>
          <p:cNvSpPr>
            <a:spLocks noChangeShapeType="1"/>
          </p:cNvSpPr>
          <p:nvPr/>
        </p:nvSpPr>
        <p:spPr bwMode="auto">
          <a:xfrm>
            <a:off x="54864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4" name="Line 30"/>
          <p:cNvSpPr>
            <a:spLocks noChangeShapeType="1"/>
          </p:cNvSpPr>
          <p:nvPr/>
        </p:nvSpPr>
        <p:spPr bwMode="auto">
          <a:xfrm>
            <a:off x="69342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5" name="Line 31"/>
          <p:cNvSpPr>
            <a:spLocks noChangeShapeType="1"/>
          </p:cNvSpPr>
          <p:nvPr/>
        </p:nvSpPr>
        <p:spPr bwMode="auto">
          <a:xfrm flipH="1">
            <a:off x="5334000" y="30480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6" name="Line 32"/>
          <p:cNvSpPr>
            <a:spLocks noChangeShapeType="1"/>
          </p:cNvSpPr>
          <p:nvPr/>
        </p:nvSpPr>
        <p:spPr bwMode="auto">
          <a:xfrm>
            <a:off x="5410201" y="3048000"/>
            <a:ext cx="942975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7" name="Line 33"/>
          <p:cNvSpPr>
            <a:spLocks noChangeShapeType="1"/>
          </p:cNvSpPr>
          <p:nvPr/>
        </p:nvSpPr>
        <p:spPr bwMode="auto">
          <a:xfrm flipH="1">
            <a:off x="5667376" y="3048000"/>
            <a:ext cx="1266825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8" name="Line 34"/>
          <p:cNvSpPr>
            <a:spLocks noChangeShapeType="1"/>
          </p:cNvSpPr>
          <p:nvPr/>
        </p:nvSpPr>
        <p:spPr bwMode="auto">
          <a:xfrm flipH="1">
            <a:off x="6572250" y="3048000"/>
            <a:ext cx="180975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79" name="Line 35"/>
          <p:cNvSpPr>
            <a:spLocks noChangeShapeType="1"/>
          </p:cNvSpPr>
          <p:nvPr/>
        </p:nvSpPr>
        <p:spPr bwMode="auto">
          <a:xfrm>
            <a:off x="8382000" y="3048001"/>
            <a:ext cx="13335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80" name="Line 36"/>
          <p:cNvSpPr>
            <a:spLocks noChangeShapeType="1"/>
          </p:cNvSpPr>
          <p:nvPr/>
        </p:nvSpPr>
        <p:spPr bwMode="auto">
          <a:xfrm>
            <a:off x="6934201" y="3048001"/>
            <a:ext cx="504825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0258E-9630-BF58-609B-611CE71C4B19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962400" y="2057400"/>
            <a:ext cx="4114800" cy="3048000"/>
            <a:chOff x="1680" y="960"/>
            <a:chExt cx="2592" cy="1920"/>
          </a:xfrm>
        </p:grpSpPr>
        <p:grpSp>
          <p:nvGrpSpPr>
            <p:cNvPr id="53252" name="Group 4"/>
            <p:cNvGrpSpPr>
              <a:grpSpLocks/>
            </p:cNvGrpSpPr>
            <p:nvPr/>
          </p:nvGrpSpPr>
          <p:grpSpPr bwMode="auto">
            <a:xfrm>
              <a:off x="1680" y="2592"/>
              <a:ext cx="2592" cy="288"/>
              <a:chOff x="1824" y="3072"/>
              <a:chExt cx="2592" cy="288"/>
            </a:xfrm>
          </p:grpSpPr>
          <p:sp>
            <p:nvSpPr>
              <p:cNvPr id="53274" name="Rectangle 5"/>
              <p:cNvSpPr>
                <a:spLocks noChangeArrowheads="1"/>
              </p:cNvSpPr>
              <p:nvPr/>
            </p:nvSpPr>
            <p:spPr bwMode="auto">
              <a:xfrm>
                <a:off x="1824" y="3072"/>
                <a:ext cx="576" cy="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Chapter 1</a:t>
                </a:r>
              </a:p>
            </p:txBody>
          </p:sp>
          <p:sp>
            <p:nvSpPr>
              <p:cNvPr id="53275" name="Rectangle 6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576" cy="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Chapter 2</a:t>
                </a:r>
              </a:p>
            </p:txBody>
          </p:sp>
          <p:sp>
            <p:nvSpPr>
              <p:cNvPr id="53276" name="Rectangle 7"/>
              <p:cNvSpPr>
                <a:spLocks noChangeArrowheads="1"/>
              </p:cNvSpPr>
              <p:nvPr/>
            </p:nvSpPr>
            <p:spPr bwMode="auto">
              <a:xfrm>
                <a:off x="3168" y="3072"/>
                <a:ext cx="576" cy="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Chapter 3</a:t>
                </a:r>
              </a:p>
            </p:txBody>
          </p:sp>
          <p:sp>
            <p:nvSpPr>
              <p:cNvPr id="53277" name="Rectangle 8"/>
              <p:cNvSpPr>
                <a:spLocks noChangeArrowheads="1"/>
              </p:cNvSpPr>
              <p:nvPr/>
            </p:nvSpPr>
            <p:spPr bwMode="auto">
              <a:xfrm>
                <a:off x="3840" y="3072"/>
                <a:ext cx="576" cy="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altLang="nb-NO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Chapter 4</a:t>
                </a:r>
              </a:p>
            </p:txBody>
          </p:sp>
        </p:grpSp>
        <p:grpSp>
          <p:nvGrpSpPr>
            <p:cNvPr id="53253" name="Group 13"/>
            <p:cNvGrpSpPr>
              <a:grpSpLocks/>
            </p:cNvGrpSpPr>
            <p:nvPr/>
          </p:nvGrpSpPr>
          <p:grpSpPr bwMode="auto">
            <a:xfrm>
              <a:off x="2064" y="960"/>
              <a:ext cx="1824" cy="1200"/>
              <a:chOff x="1584" y="1056"/>
              <a:chExt cx="1824" cy="1200"/>
            </a:xfrm>
          </p:grpSpPr>
          <p:grpSp>
            <p:nvGrpSpPr>
              <p:cNvPr id="53258" name="Group 14"/>
              <p:cNvGrpSpPr>
                <a:grpSpLocks/>
              </p:cNvGrpSpPr>
              <p:nvPr/>
            </p:nvGrpSpPr>
            <p:grpSpPr bwMode="auto">
              <a:xfrm>
                <a:off x="1728" y="1248"/>
                <a:ext cx="1536" cy="816"/>
                <a:chOff x="1728" y="1248"/>
                <a:chExt cx="1536" cy="816"/>
              </a:xfrm>
            </p:grpSpPr>
            <p:sp>
              <p:nvSpPr>
                <p:cNvPr id="53260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1248"/>
                  <a:ext cx="576" cy="2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altLang="nb-NO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Person A</a:t>
                  </a:r>
                </a:p>
              </p:txBody>
            </p:sp>
            <p:sp>
              <p:nvSpPr>
                <p:cNvPr id="53262" name="Rectangle 17"/>
                <p:cNvSpPr>
                  <a:spLocks noChangeArrowheads="1"/>
                </p:cNvSpPr>
                <p:nvPr/>
              </p:nvSpPr>
              <p:spPr bwMode="auto">
                <a:xfrm>
                  <a:off x="2688" y="1248"/>
                  <a:ext cx="576" cy="2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altLang="nb-NO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Person B</a:t>
                  </a:r>
                </a:p>
              </p:txBody>
            </p:sp>
            <p:sp>
              <p:nvSpPr>
                <p:cNvPr id="53264" name="Rectangle 19"/>
                <p:cNvSpPr>
                  <a:spLocks noChangeArrowheads="1"/>
                </p:cNvSpPr>
                <p:nvPr/>
              </p:nvSpPr>
              <p:spPr bwMode="auto">
                <a:xfrm>
                  <a:off x="1728" y="1776"/>
                  <a:ext cx="576" cy="2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altLang="nb-NO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Person C</a:t>
                  </a:r>
                </a:p>
              </p:txBody>
            </p:sp>
            <p:sp>
              <p:nvSpPr>
                <p:cNvPr id="53266" name="Rectangle 21"/>
                <p:cNvSpPr>
                  <a:spLocks noChangeArrowheads="1"/>
                </p:cNvSpPr>
                <p:nvPr/>
              </p:nvSpPr>
              <p:spPr bwMode="auto">
                <a:xfrm>
                  <a:off x="2688" y="1776"/>
                  <a:ext cx="576" cy="2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altLang="nb-NO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Person D</a:t>
                  </a:r>
                </a:p>
              </p:txBody>
            </p:sp>
            <p:sp>
              <p:nvSpPr>
                <p:cNvPr id="53268" name="Line 23"/>
                <p:cNvSpPr>
                  <a:spLocks noChangeShapeType="1"/>
                </p:cNvSpPr>
                <p:nvPr/>
              </p:nvSpPr>
              <p:spPr bwMode="auto">
                <a:xfrm>
                  <a:off x="2016" y="153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269" name="Line 24"/>
                <p:cNvSpPr>
                  <a:spLocks noChangeShapeType="1"/>
                </p:cNvSpPr>
                <p:nvPr/>
              </p:nvSpPr>
              <p:spPr bwMode="auto">
                <a:xfrm>
                  <a:off x="2976" y="153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270" name="Line 25"/>
                <p:cNvSpPr>
                  <a:spLocks noChangeShapeType="1"/>
                </p:cNvSpPr>
                <p:nvPr/>
              </p:nvSpPr>
              <p:spPr bwMode="auto">
                <a:xfrm>
                  <a:off x="2304" y="192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271" name="Line 26"/>
                <p:cNvSpPr>
                  <a:spLocks noChangeShapeType="1"/>
                </p:cNvSpPr>
                <p:nvPr/>
              </p:nvSpPr>
              <p:spPr bwMode="auto">
                <a:xfrm>
                  <a:off x="2304" y="139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272" name="Line 27"/>
                <p:cNvSpPr>
                  <a:spLocks noChangeShapeType="1"/>
                </p:cNvSpPr>
                <p:nvPr/>
              </p:nvSpPr>
              <p:spPr bwMode="auto">
                <a:xfrm>
                  <a:off x="2304" y="153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27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304" y="1536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259" name="AutoShape 29"/>
              <p:cNvSpPr>
                <a:spLocks noChangeArrowheads="1"/>
              </p:cNvSpPr>
              <p:nvPr/>
            </p:nvSpPr>
            <p:spPr bwMode="auto">
              <a:xfrm>
                <a:off x="1584" y="1056"/>
                <a:ext cx="1824" cy="12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altLang="nb-NO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254" name="Line 30"/>
            <p:cNvSpPr>
              <a:spLocks noChangeShapeType="1"/>
            </p:cNvSpPr>
            <p:nvPr/>
          </p:nvSpPr>
          <p:spPr bwMode="auto">
            <a:xfrm flipH="1">
              <a:off x="2736" y="2160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55" name="Line 31"/>
            <p:cNvSpPr>
              <a:spLocks noChangeShapeType="1"/>
            </p:cNvSpPr>
            <p:nvPr/>
          </p:nvSpPr>
          <p:spPr bwMode="auto">
            <a:xfrm>
              <a:off x="3168" y="2160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56" name="Line 32"/>
            <p:cNvSpPr>
              <a:spLocks noChangeShapeType="1"/>
            </p:cNvSpPr>
            <p:nvPr/>
          </p:nvSpPr>
          <p:spPr bwMode="auto">
            <a:xfrm flipH="1">
              <a:off x="2160" y="216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57" name="Line 33"/>
            <p:cNvSpPr>
              <a:spLocks noChangeShapeType="1"/>
            </p:cNvSpPr>
            <p:nvPr/>
          </p:nvSpPr>
          <p:spPr bwMode="auto">
            <a:xfrm>
              <a:off x="3552" y="216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50D3FE-EC96-2335-3D40-CDDA3498FABA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>
            <a:extLst>
              <a:ext uri="{FF2B5EF4-FFF2-40B4-BE49-F238E27FC236}">
                <a16:creationId xmlns:a16="http://schemas.microsoft.com/office/drawing/2014/main" id="{F06C7173-F7BE-40C1-AC57-7225A914A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236" y="4379176"/>
            <a:ext cx="914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8BD35A0-6FAF-47DC-BAB1-768D5DE3B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36" y="4379176"/>
            <a:ext cx="914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A81580D0-EDA5-4FC1-9A92-89A1E040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836" y="4379176"/>
            <a:ext cx="914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A74906B6-5019-4813-ACEF-7B13B576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636" y="4379176"/>
            <a:ext cx="914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4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8CEAA3FF-7EE2-4DFD-834E-1DC31BC0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965" y="1915821"/>
            <a:ext cx="1196021" cy="7254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b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A571BA20-2D91-48DD-94EF-8677287B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99" y="3236176"/>
            <a:ext cx="2311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Surgeon (main author)</a:t>
            </a: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33E17F90-8F5B-4A6C-88C7-D1BCF378C6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9636" y="3693376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C09C9BF2-8B69-4DC4-8A6E-3CDE1C822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5436" y="3693376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7BB78CAA-FD42-4B8A-88A0-7FD1257EE0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5236" y="3693376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E50A9899-AB26-4B18-9883-6CBD8D512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5036" y="3693376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09FCCC3B-B122-4C82-8479-79841416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793" y="1919171"/>
            <a:ext cx="1196021" cy="7254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 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b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F2853EA3-EC70-440D-A07F-D52E10618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707" y="1919171"/>
            <a:ext cx="1196021" cy="7254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 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b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E695235C-4371-40D7-8189-AE7B298F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79" y="1915822"/>
            <a:ext cx="1196021" cy="7254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b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altLang="nb-NO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EBCA6D-7E89-493E-BBAF-1B5913DC4962}"/>
              </a:ext>
            </a:extLst>
          </p:cNvPr>
          <p:cNvCxnSpPr>
            <a:cxnSpLocks/>
          </p:cNvCxnSpPr>
          <p:nvPr/>
        </p:nvCxnSpPr>
        <p:spPr>
          <a:xfrm>
            <a:off x="5631401" y="2641308"/>
            <a:ext cx="407478" cy="59486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83A1E0-A51F-4DF8-8CDC-19D10AE8714C}"/>
              </a:ext>
            </a:extLst>
          </p:cNvPr>
          <p:cNvCxnSpPr>
            <a:stCxn id="42" idx="2"/>
          </p:cNvCxnSpPr>
          <p:nvPr/>
        </p:nvCxnSpPr>
        <p:spPr>
          <a:xfrm>
            <a:off x="6636890" y="2641309"/>
            <a:ext cx="120346" cy="55676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B58D47-1C4C-4219-BBF3-0C1D9DCC16C9}"/>
              </a:ext>
            </a:extLst>
          </p:cNvPr>
          <p:cNvCxnSpPr>
            <a:stCxn id="40" idx="2"/>
          </p:cNvCxnSpPr>
          <p:nvPr/>
        </p:nvCxnSpPr>
        <p:spPr>
          <a:xfrm flipH="1">
            <a:off x="7819877" y="2644658"/>
            <a:ext cx="196927" cy="55341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066620-92C5-40E7-973F-C595AE8866DD}"/>
              </a:ext>
            </a:extLst>
          </p:cNvPr>
          <p:cNvCxnSpPr/>
          <p:nvPr/>
        </p:nvCxnSpPr>
        <p:spPr>
          <a:xfrm flipH="1">
            <a:off x="8495607" y="2641308"/>
            <a:ext cx="532015" cy="5939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0E3B8A-01D3-C5F9-B9C1-7490086828DA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5.13</a:t>
            </a:r>
          </a:p>
        </p:txBody>
      </p:sp>
    </p:spTree>
    <p:extLst>
      <p:ext uri="{BB962C8B-B14F-4D97-AF65-F5344CB8AC3E}">
        <p14:creationId xmlns:p14="http://schemas.microsoft.com/office/powerpoint/2010/main" val="4099773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>
            <a:extLst>
              <a:ext uri="{FF2B5EF4-FFF2-40B4-BE49-F238E27FC236}">
                <a16:creationId xmlns:a16="http://schemas.microsoft.com/office/drawing/2014/main" id="{DD4BEF77-7802-40DA-BD31-5CC87205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801" y="1835725"/>
            <a:ext cx="1196021" cy="805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14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400" kern="0" dirty="0">
                <a:solidFill>
                  <a:prstClr val="black"/>
                </a:solidFill>
                <a:latin typeface="Arial" panose="020B0604020202020204" pitchFamily="34" charset="0"/>
              </a:rPr>
              <a:t>5 persons</a:t>
            </a:r>
            <a:endParaRPr kumimoji="0" lang="nb-NO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9426D2E8-3047-4E27-B358-16396A69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68" y="4663087"/>
            <a:ext cx="2740032" cy="5948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Project manager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400" kern="0" dirty="0">
                <a:solidFill>
                  <a:prstClr val="black"/>
                </a:solidFill>
                <a:latin typeface="Arial" panose="020B0604020202020204" pitchFamily="34" charset="0"/>
              </a:rPr>
              <a:t>(management and coordination)</a:t>
            </a:r>
            <a:endParaRPr kumimoji="0" lang="en-US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C880974-BC5F-454A-9636-28B14229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629" y="1839075"/>
            <a:ext cx="1196021" cy="805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Finance and</a:t>
            </a:r>
            <a:b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nb-NO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accounting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2 </a:t>
            </a:r>
            <a:r>
              <a:rPr lang="nb-NO" altLang="nb-NO" sz="1400" kern="0" dirty="0">
                <a:solidFill>
                  <a:prstClr val="black"/>
                </a:solidFill>
                <a:latin typeface="Arial" panose="020B0604020202020204" pitchFamily="34" charset="0"/>
              </a:rPr>
              <a:t>persons</a:t>
            </a:r>
            <a:endParaRPr kumimoji="0" lang="nb-NO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BE05AF29-4E75-4B45-ACBE-1D463A39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715" y="1835726"/>
            <a:ext cx="1196021" cy="8055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Production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14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400" kern="0" dirty="0">
                <a:solidFill>
                  <a:prstClr val="black"/>
                </a:solidFill>
                <a:latin typeface="Arial" panose="020B0604020202020204" pitchFamily="34" charset="0"/>
              </a:rPr>
              <a:t>1 person</a:t>
            </a:r>
            <a:endParaRPr kumimoji="0" lang="nb-NO" alt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9D1C92-7681-4B02-8342-576C74F831FC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 flipH="1">
            <a:off x="4809500" y="2641309"/>
            <a:ext cx="591312" cy="97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01B468-D336-4B4E-B328-98B9B65F8FFD}"/>
              </a:ext>
            </a:extLst>
          </p:cNvPr>
          <p:cNvCxnSpPr>
            <a:cxnSpLocks/>
            <a:stCxn id="16" idx="2"/>
            <a:endCxn id="26" idx="0"/>
          </p:cNvCxnSpPr>
          <p:nvPr/>
        </p:nvCxnSpPr>
        <p:spPr>
          <a:xfrm>
            <a:off x="6780726" y="2641310"/>
            <a:ext cx="34828" cy="977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F96408-3C94-41AA-B000-EAE62DD89659}"/>
              </a:ext>
            </a:extLst>
          </p:cNvPr>
          <p:cNvCxnSpPr>
            <a:cxnSpLocks/>
            <a:stCxn id="14" idx="2"/>
            <a:endCxn id="28" idx="0"/>
          </p:cNvCxnSpPr>
          <p:nvPr/>
        </p:nvCxnSpPr>
        <p:spPr>
          <a:xfrm>
            <a:off x="8160640" y="2644659"/>
            <a:ext cx="660968" cy="97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461B8E-D6E4-4F03-A848-97A0B9E0AB12}"/>
              </a:ext>
            </a:extLst>
          </p:cNvPr>
          <p:cNvSpPr/>
          <p:nvPr/>
        </p:nvSpPr>
        <p:spPr>
          <a:xfrm>
            <a:off x="3807770" y="3618474"/>
            <a:ext cx="2003460" cy="5948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DEB423-C915-4117-A749-9474B21BE64A}"/>
              </a:ext>
            </a:extLst>
          </p:cNvPr>
          <p:cNvSpPr txBox="1"/>
          <p:nvPr/>
        </p:nvSpPr>
        <p:spPr>
          <a:xfrm>
            <a:off x="3911337" y="3783544"/>
            <a:ext cx="1837362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300" dirty="0">
                <a:latin typeface="Arial" panose="020B0604020202020204" pitchFamily="34" charset="0"/>
                <a:cs typeface="Arial" panose="020B0604020202020204" pitchFamily="34" charset="0"/>
              </a:rPr>
              <a:t>New computer system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86877B-676B-4644-A864-52B0B8BFA129}"/>
              </a:ext>
            </a:extLst>
          </p:cNvPr>
          <p:cNvSpPr/>
          <p:nvPr/>
        </p:nvSpPr>
        <p:spPr>
          <a:xfrm>
            <a:off x="5920176" y="3618474"/>
            <a:ext cx="1790756" cy="5948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955C9-3C66-4FFC-9398-E01326EE1B0A}"/>
              </a:ext>
            </a:extLst>
          </p:cNvPr>
          <p:cNvSpPr txBox="1"/>
          <p:nvPr/>
        </p:nvSpPr>
        <p:spPr>
          <a:xfrm>
            <a:off x="6433270" y="3770847"/>
            <a:ext cx="782843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3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ECA658-7823-4AF2-874E-4133884A1503}"/>
              </a:ext>
            </a:extLst>
          </p:cNvPr>
          <p:cNvSpPr/>
          <p:nvPr/>
        </p:nvSpPr>
        <p:spPr>
          <a:xfrm>
            <a:off x="7819878" y="3618474"/>
            <a:ext cx="2003460" cy="5948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71080B-A601-4E69-AA7E-551F2D08CE89}"/>
              </a:ext>
            </a:extLst>
          </p:cNvPr>
          <p:cNvSpPr txBox="1"/>
          <p:nvPr/>
        </p:nvSpPr>
        <p:spPr>
          <a:xfrm>
            <a:off x="7878253" y="3762019"/>
            <a:ext cx="1883973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Ins="36000" rtlCol="0">
            <a:spAutoFit/>
          </a:bodyPr>
          <a:lstStyle/>
          <a:p>
            <a:r>
              <a:rPr 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r>
              <a:rPr 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nb-N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6011E1-57D1-46E0-9465-E812E8AEE45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400812" y="2641309"/>
            <a:ext cx="851207" cy="95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3010776-6D06-476C-A4D8-3B4690E1236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400812" y="2641309"/>
            <a:ext cx="2562902" cy="98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0224407-11BE-4CB2-9629-C32FEEBBEBFD}"/>
              </a:ext>
            </a:extLst>
          </p:cNvPr>
          <p:cNvCxnSpPr>
            <a:stCxn id="16" idx="2"/>
          </p:cNvCxnSpPr>
          <p:nvPr/>
        </p:nvCxnSpPr>
        <p:spPr>
          <a:xfrm flipH="1">
            <a:off x="5506948" y="2641310"/>
            <a:ext cx="1273778" cy="95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9B301FF-50C1-43F6-8CAA-38114A5B34C7}"/>
              </a:ext>
            </a:extLst>
          </p:cNvPr>
          <p:cNvCxnSpPr>
            <a:stCxn id="14" idx="2"/>
          </p:cNvCxnSpPr>
          <p:nvPr/>
        </p:nvCxnSpPr>
        <p:spPr>
          <a:xfrm flipH="1">
            <a:off x="7356297" y="2644659"/>
            <a:ext cx="804343" cy="95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FD56D4-0863-4203-8AE1-46039DCE52BA}"/>
              </a:ext>
            </a:extLst>
          </p:cNvPr>
          <p:cNvCxnSpPr>
            <a:stCxn id="14" idx="2"/>
          </p:cNvCxnSpPr>
          <p:nvPr/>
        </p:nvCxnSpPr>
        <p:spPr>
          <a:xfrm flipH="1">
            <a:off x="5702157" y="2644659"/>
            <a:ext cx="2458483" cy="102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9874C3-7AED-4141-90EA-03D4C487101D}"/>
              </a:ext>
            </a:extLst>
          </p:cNvPr>
          <p:cNvCxnSpPr>
            <a:stCxn id="16" idx="2"/>
          </p:cNvCxnSpPr>
          <p:nvPr/>
        </p:nvCxnSpPr>
        <p:spPr>
          <a:xfrm>
            <a:off x="6780726" y="2641310"/>
            <a:ext cx="1387229" cy="92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53020CC1-DA30-4B91-8AA8-ADAA4EBF1DA8}"/>
              </a:ext>
            </a:extLst>
          </p:cNvPr>
          <p:cNvCxnSpPr>
            <a:stCxn id="9" idx="0"/>
            <a:endCxn id="28" idx="2"/>
          </p:cNvCxnSpPr>
          <p:nvPr/>
        </p:nvCxnSpPr>
        <p:spPr>
          <a:xfrm rot="5400000" flipH="1" flipV="1">
            <a:off x="7595124" y="3436603"/>
            <a:ext cx="449745" cy="2003224"/>
          </a:xfrm>
          <a:prstGeom prst="bentConnector3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80F7404C-D350-459B-B045-D0B01D7E553D}"/>
              </a:ext>
            </a:extLst>
          </p:cNvPr>
          <p:cNvCxnSpPr>
            <a:stCxn id="9" idx="0"/>
            <a:endCxn id="24" idx="2"/>
          </p:cNvCxnSpPr>
          <p:nvPr/>
        </p:nvCxnSpPr>
        <p:spPr>
          <a:xfrm rot="16200000" flipV="1">
            <a:off x="5589070" y="3433773"/>
            <a:ext cx="449745" cy="2008884"/>
          </a:xfrm>
          <a:prstGeom prst="bentConnector3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820045F-22AF-4532-9102-4327650A2A37}"/>
              </a:ext>
            </a:extLst>
          </p:cNvPr>
          <p:cNvCxnSpPr>
            <a:cxnSpLocks/>
          </p:cNvCxnSpPr>
          <p:nvPr/>
        </p:nvCxnSpPr>
        <p:spPr>
          <a:xfrm flipH="1" flipV="1">
            <a:off x="6806583" y="4213342"/>
            <a:ext cx="5299" cy="2186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9BBFB4D-3707-1882-E3CD-5B6E87100403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5.14</a:t>
            </a:r>
          </a:p>
        </p:txBody>
      </p:sp>
    </p:spTree>
    <p:extLst>
      <p:ext uri="{BB962C8B-B14F-4D97-AF65-F5344CB8AC3E}">
        <p14:creationId xmlns:p14="http://schemas.microsoft.com/office/powerpoint/2010/main" val="3011969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9512D8-E5B7-4B86-85EF-8DBBFF1015E5}"/>
              </a:ext>
            </a:extLst>
          </p:cNvPr>
          <p:cNvSpPr/>
          <p:nvPr/>
        </p:nvSpPr>
        <p:spPr>
          <a:xfrm>
            <a:off x="5316467" y="1818562"/>
            <a:ext cx="1686472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owner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4E728B-51D8-428C-9C55-B2F55F7F5CB5}"/>
              </a:ext>
            </a:extLst>
          </p:cNvPr>
          <p:cNvSpPr/>
          <p:nvPr/>
        </p:nvSpPr>
        <p:spPr>
          <a:xfrm>
            <a:off x="5158513" y="2606283"/>
            <a:ext cx="2009442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CC341E-11D4-4561-B337-90BDACBF2C3F}"/>
              </a:ext>
            </a:extLst>
          </p:cNvPr>
          <p:cNvCxnSpPr>
            <a:stCxn id="3" idx="2"/>
            <a:endCxn id="40" idx="0"/>
          </p:cNvCxnSpPr>
          <p:nvPr/>
        </p:nvCxnSpPr>
        <p:spPr>
          <a:xfrm>
            <a:off x="6159703" y="2233402"/>
            <a:ext cx="3531" cy="372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AC2C57B-F02E-42FB-A357-B5AA3B9A5DB5}"/>
              </a:ext>
            </a:extLst>
          </p:cNvPr>
          <p:cNvSpPr/>
          <p:nvPr/>
        </p:nvSpPr>
        <p:spPr>
          <a:xfrm>
            <a:off x="5259823" y="3869246"/>
            <a:ext cx="1811028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82A1FD-101A-423E-8F5D-B6E89E50F348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6163234" y="3021123"/>
            <a:ext cx="2103" cy="848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5D702A2-65F9-4B2D-8F82-F9B22B431957}"/>
              </a:ext>
            </a:extLst>
          </p:cNvPr>
          <p:cNvSpPr/>
          <p:nvPr/>
        </p:nvSpPr>
        <p:spPr>
          <a:xfrm>
            <a:off x="3849846" y="3221580"/>
            <a:ext cx="1811027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 group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F83BBD-6AC7-498D-A21D-DCD95C5EF454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5660873" y="3429000"/>
            <a:ext cx="4988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22B40E3-5CB8-4CAC-9FF6-298AAD5CFD26}"/>
              </a:ext>
            </a:extLst>
          </p:cNvPr>
          <p:cNvSpPr/>
          <p:nvPr/>
        </p:nvSpPr>
        <p:spPr>
          <a:xfrm>
            <a:off x="7002939" y="4672076"/>
            <a:ext cx="1166719" cy="6668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A595B9-EB97-4B96-AA9F-DD0E447592F6}"/>
              </a:ext>
            </a:extLst>
          </p:cNvPr>
          <p:cNvSpPr/>
          <p:nvPr/>
        </p:nvSpPr>
        <p:spPr>
          <a:xfrm>
            <a:off x="4194321" y="4679644"/>
            <a:ext cx="1166719" cy="6668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375725-F2C1-4AA3-AB91-32B894BD8666}"/>
              </a:ext>
            </a:extLst>
          </p:cNvPr>
          <p:cNvSpPr/>
          <p:nvPr/>
        </p:nvSpPr>
        <p:spPr>
          <a:xfrm>
            <a:off x="5583225" y="4672077"/>
            <a:ext cx="1166719" cy="6668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C8D8F5A-AB16-4A0E-AFF2-6B0B21C6E14B}"/>
              </a:ext>
            </a:extLst>
          </p:cNvPr>
          <p:cNvCxnSpPr>
            <a:stCxn id="43" idx="2"/>
            <a:endCxn id="54" idx="0"/>
          </p:cNvCxnSpPr>
          <p:nvPr/>
        </p:nvCxnSpPr>
        <p:spPr>
          <a:xfrm rot="16200000" flipH="1">
            <a:off x="6681823" y="3767600"/>
            <a:ext cx="387990" cy="1420962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CA05E17-5C46-492D-BEF2-955FABCFC483}"/>
              </a:ext>
            </a:extLst>
          </p:cNvPr>
          <p:cNvCxnSpPr>
            <a:stCxn id="43" idx="2"/>
            <a:endCxn id="55" idx="0"/>
          </p:cNvCxnSpPr>
          <p:nvPr/>
        </p:nvCxnSpPr>
        <p:spPr>
          <a:xfrm rot="5400000">
            <a:off x="5273730" y="3788037"/>
            <a:ext cx="395558" cy="1387656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64081A-FD3A-4C23-989C-B29574744C24}"/>
              </a:ext>
            </a:extLst>
          </p:cNvPr>
          <p:cNvCxnSpPr>
            <a:stCxn id="43" idx="2"/>
            <a:endCxn id="56" idx="0"/>
          </p:cNvCxnSpPr>
          <p:nvPr/>
        </p:nvCxnSpPr>
        <p:spPr>
          <a:xfrm>
            <a:off x="6165337" y="4284086"/>
            <a:ext cx="1248" cy="387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483330-4455-322D-F42C-32851761CE29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5.15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9512D8-E5B7-4B86-85EF-8DBBFF1015E5}"/>
              </a:ext>
            </a:extLst>
          </p:cNvPr>
          <p:cNvSpPr/>
          <p:nvPr/>
        </p:nvSpPr>
        <p:spPr>
          <a:xfrm>
            <a:off x="5316467" y="1818562"/>
            <a:ext cx="1686472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CEO </a:t>
            </a:r>
            <a:r>
              <a:rPr kumimoji="0" lang="en-US" sz="1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MetTech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4E728B-51D8-428C-9C55-B2F55F7F5CB5}"/>
              </a:ext>
            </a:extLst>
          </p:cNvPr>
          <p:cNvSpPr/>
          <p:nvPr/>
        </p:nvSpPr>
        <p:spPr>
          <a:xfrm>
            <a:off x="5158513" y="2606283"/>
            <a:ext cx="2009442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CC341E-11D4-4561-B337-90BDACBF2C3F}"/>
              </a:ext>
            </a:extLst>
          </p:cNvPr>
          <p:cNvCxnSpPr>
            <a:stCxn id="3" idx="2"/>
            <a:endCxn id="40" idx="0"/>
          </p:cNvCxnSpPr>
          <p:nvPr/>
        </p:nvCxnSpPr>
        <p:spPr>
          <a:xfrm>
            <a:off x="6159703" y="2233402"/>
            <a:ext cx="3531" cy="3728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AC2C57B-F02E-42FB-A357-B5AA3B9A5DB5}"/>
              </a:ext>
            </a:extLst>
          </p:cNvPr>
          <p:cNvSpPr/>
          <p:nvPr/>
        </p:nvSpPr>
        <p:spPr>
          <a:xfrm>
            <a:off x="5057775" y="3869246"/>
            <a:ext cx="2211490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manager: Peter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82A1FD-101A-423E-8F5D-B6E89E50F348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6163234" y="3021123"/>
            <a:ext cx="286" cy="8481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5D702A2-65F9-4B2D-8F82-F9B22B431957}"/>
              </a:ext>
            </a:extLst>
          </p:cNvPr>
          <p:cNvSpPr/>
          <p:nvPr/>
        </p:nvSpPr>
        <p:spPr>
          <a:xfrm>
            <a:off x="3849846" y="3221580"/>
            <a:ext cx="1811027" cy="4148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 group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F83BBD-6AC7-498D-A21D-DCD95C5EF454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5660873" y="3429000"/>
            <a:ext cx="49883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24A595B9-EB97-4B96-AA9F-DD0E447592F6}"/>
              </a:ext>
            </a:extLst>
          </p:cNvPr>
          <p:cNvSpPr/>
          <p:nvPr/>
        </p:nvSpPr>
        <p:spPr>
          <a:xfrm>
            <a:off x="3004294" y="4651439"/>
            <a:ext cx="2008240" cy="8829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computer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leader: Anne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64081A-FD3A-4C23-989C-B29574744C24}"/>
              </a:ext>
            </a:extLst>
          </p:cNvPr>
          <p:cNvCxnSpPr>
            <a:cxnSpLocks/>
            <a:stCxn id="43" idx="2"/>
            <a:endCxn id="27" idx="0"/>
          </p:cNvCxnSpPr>
          <p:nvPr/>
        </p:nvCxnSpPr>
        <p:spPr>
          <a:xfrm>
            <a:off x="6163520" y="4284086"/>
            <a:ext cx="3943" cy="3769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188B-56D1-460E-B403-61198ABBC583}"/>
              </a:ext>
            </a:extLst>
          </p:cNvPr>
          <p:cNvSpPr/>
          <p:nvPr/>
        </p:nvSpPr>
        <p:spPr>
          <a:xfrm>
            <a:off x="5163343" y="4661044"/>
            <a:ext cx="2008240" cy="8829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Team leader: Tom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021C9F-1257-4132-8E74-E158E46EDB7C}"/>
              </a:ext>
            </a:extLst>
          </p:cNvPr>
          <p:cNvSpPr/>
          <p:nvPr/>
        </p:nvSpPr>
        <p:spPr>
          <a:xfrm>
            <a:off x="7353351" y="4653026"/>
            <a:ext cx="2008240" cy="8829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Organizational changes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Team leader: Paul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7EB9423-477D-404C-8895-95FD3C7F4598}"/>
              </a:ext>
            </a:extLst>
          </p:cNvPr>
          <p:cNvCxnSpPr>
            <a:stCxn id="43" idx="2"/>
            <a:endCxn id="28" idx="0"/>
          </p:cNvCxnSpPr>
          <p:nvPr/>
        </p:nvCxnSpPr>
        <p:spPr>
          <a:xfrm rot="16200000" flipH="1">
            <a:off x="7076025" y="3371580"/>
            <a:ext cx="368940" cy="2193951"/>
          </a:xfrm>
          <a:prstGeom prst="bentConnector3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C28832E-CA40-401C-96C3-EA9721125F4E}"/>
              </a:ext>
            </a:extLst>
          </p:cNvPr>
          <p:cNvCxnSpPr>
            <a:stCxn id="43" idx="2"/>
            <a:endCxn id="55" idx="0"/>
          </p:cNvCxnSpPr>
          <p:nvPr/>
        </p:nvCxnSpPr>
        <p:spPr>
          <a:xfrm rot="5400000">
            <a:off x="4902291" y="3390209"/>
            <a:ext cx="367353" cy="2155106"/>
          </a:xfrm>
          <a:prstGeom prst="bentConnector3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669D05-3CA3-4C29-74A4-B25D853F75B2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5.16</a:t>
            </a:r>
          </a:p>
        </p:txBody>
      </p:sp>
    </p:spTree>
    <p:extLst>
      <p:ext uri="{BB962C8B-B14F-4D97-AF65-F5344CB8AC3E}">
        <p14:creationId xmlns:p14="http://schemas.microsoft.com/office/powerpoint/2010/main" val="1766762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5076315" y="2240584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3247515" y="3383584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3857115" y="3840784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57115" y="4297984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57115" y="4755184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3787265" y="3443910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Activity 1</a:t>
            </a:r>
            <a:endParaRPr kumimoji="0" lang="en-GB" alt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3790440" y="3885235"/>
            <a:ext cx="1004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Activity 2</a:t>
            </a:r>
            <a:endParaRPr kumimoji="0" lang="en-GB" alt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3780915" y="4355135"/>
            <a:ext cx="1004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Activity 3</a:t>
            </a:r>
            <a:endParaRPr kumimoji="0" lang="en-GB" alt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3552315" y="35359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3171315" y="2850185"/>
            <a:ext cx="979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Activities</a:t>
            </a:r>
            <a:endParaRPr kumimoji="0" lang="en-GB" alt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H="1" flipV="1">
            <a:off x="3323715" y="2392984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6219315" y="2850184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7362315" y="2850184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8505315" y="2850184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4225416" y="2329485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Persons</a:t>
            </a:r>
            <a:endParaRPr kumimoji="0" lang="en-GB" altLang="nb-NO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>
            <a:off x="5228715" y="2392984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5150723" y="2761503"/>
            <a:ext cx="994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</a:t>
            </a:r>
            <a:b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manager</a:t>
            </a:r>
            <a:endParaRPr kumimoji="0" lang="en-GB" alt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6265446" y="2763041"/>
            <a:ext cx="1120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 </a:t>
            </a:r>
            <a:b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member</a:t>
            </a: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</a:t>
            </a:r>
            <a:endParaRPr kumimoji="0" lang="en-GB" alt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id="{A87AEE65-8353-434F-928F-B9A6B16BC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624" y="2761502"/>
            <a:ext cx="1132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Team </a:t>
            </a:r>
            <a:b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member</a:t>
            </a: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</a:t>
            </a:r>
            <a:endParaRPr kumimoji="0" lang="en-GB" alt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2ED47AAD-975B-4EA7-AC90-2CC666C7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802" y="2768019"/>
            <a:ext cx="1132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Steering</a:t>
            </a:r>
            <a:b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committee</a:t>
            </a:r>
            <a:endParaRPr kumimoji="0" lang="en-GB" alt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DBD3D400-43D5-4420-B759-F8CF8BB6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427" y="4784963"/>
            <a:ext cx="1004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Activity 4</a:t>
            </a:r>
            <a:endParaRPr kumimoji="0" lang="en-GB" alt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8C366-55E9-4C68-BFC5-0A6B751C0E8C}"/>
              </a:ext>
            </a:extLst>
          </p:cNvPr>
          <p:cNvSpPr txBox="1"/>
          <p:nvPr/>
        </p:nvSpPr>
        <p:spPr>
          <a:xfrm>
            <a:off x="5492097" y="341212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D872EB-969A-4A4E-978C-1155728B6883}"/>
              </a:ext>
            </a:extLst>
          </p:cNvPr>
          <p:cNvSpPr txBox="1"/>
          <p:nvPr/>
        </p:nvSpPr>
        <p:spPr>
          <a:xfrm>
            <a:off x="5487998" y="385949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3A4BFC-E2CB-4B7D-B119-CA479837954C}"/>
              </a:ext>
            </a:extLst>
          </p:cNvPr>
          <p:cNvSpPr txBox="1"/>
          <p:nvPr/>
        </p:nvSpPr>
        <p:spPr>
          <a:xfrm>
            <a:off x="5375153" y="4329137"/>
            <a:ext cx="59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A, 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8CA3B3-34D1-4B07-AAE2-21423B2374ED}"/>
              </a:ext>
            </a:extLst>
          </p:cNvPr>
          <p:cNvSpPr txBox="1"/>
          <p:nvPr/>
        </p:nvSpPr>
        <p:spPr>
          <a:xfrm>
            <a:off x="7783771" y="47229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7AE902-C0CF-4CE9-BB73-4FF67D059C38}"/>
              </a:ext>
            </a:extLst>
          </p:cNvPr>
          <p:cNvSpPr txBox="1"/>
          <p:nvPr/>
        </p:nvSpPr>
        <p:spPr>
          <a:xfrm>
            <a:off x="6616887" y="342199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728014-3DEC-4CCA-A305-09AD47550CB1}"/>
              </a:ext>
            </a:extLst>
          </p:cNvPr>
          <p:cNvSpPr txBox="1"/>
          <p:nvPr/>
        </p:nvSpPr>
        <p:spPr>
          <a:xfrm>
            <a:off x="7783771" y="341818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5FE969-5BBC-4334-8088-92EEBDDEB40D}"/>
              </a:ext>
            </a:extLst>
          </p:cNvPr>
          <p:cNvSpPr txBox="1"/>
          <p:nvPr/>
        </p:nvSpPr>
        <p:spPr>
          <a:xfrm>
            <a:off x="8896985" y="3418189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5BA0C-AF58-42B5-8406-EF76AD5F435D}"/>
              </a:ext>
            </a:extLst>
          </p:cNvPr>
          <p:cNvSpPr txBox="1"/>
          <p:nvPr/>
        </p:nvSpPr>
        <p:spPr>
          <a:xfrm>
            <a:off x="8946186" y="386145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4F3F86-FE46-402D-BEC9-23EBAABC65EA}"/>
              </a:ext>
            </a:extLst>
          </p:cNvPr>
          <p:cNvSpPr txBox="1"/>
          <p:nvPr/>
        </p:nvSpPr>
        <p:spPr>
          <a:xfrm>
            <a:off x="6612092" y="387720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B44A3C-EB8F-4F1E-8FA3-5F08F2FFEFD2}"/>
              </a:ext>
            </a:extLst>
          </p:cNvPr>
          <p:cNvSpPr txBox="1"/>
          <p:nvPr/>
        </p:nvSpPr>
        <p:spPr>
          <a:xfrm>
            <a:off x="6665632" y="47229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54C299-E14F-40B2-8832-A244C2B7BDD1}"/>
              </a:ext>
            </a:extLst>
          </p:cNvPr>
          <p:cNvSpPr txBox="1"/>
          <p:nvPr/>
        </p:nvSpPr>
        <p:spPr>
          <a:xfrm>
            <a:off x="5487998" y="4729247"/>
            <a:ext cx="33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97BB5-1F11-4B02-B633-18080D4FDBC0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5.17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CAF410B-5741-4AB0-8440-086E99992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081" y="4179831"/>
            <a:ext cx="914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</a:t>
            </a:r>
            <a:endParaRPr kumimoji="0" lang="nb-NO" altLang="nb-NO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A2EECAB-D978-4C2A-8209-09E68E63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481" y="4179831"/>
            <a:ext cx="9144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</a:t>
            </a:r>
            <a:endParaRPr kumimoji="0" lang="nb-NO" altLang="nb-NO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25BE8C3-7A60-474C-A9CC-5A938232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681" y="4179831"/>
            <a:ext cx="9906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Supplier</a:t>
            </a:r>
            <a:endParaRPr kumimoji="0" lang="nb-NO" altLang="nb-NO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" name="AutoShape 8">
            <a:extLst>
              <a:ext uri="{FF2B5EF4-FFF2-40B4-BE49-F238E27FC236}">
                <a16:creationId xmlns:a16="http://schemas.microsoft.com/office/drawing/2014/main" id="{F0027118-B49A-4AB2-9694-7D6D8BAD7563}"/>
              </a:ext>
            </a:extLst>
          </p:cNvPr>
          <p:cNvCxnSpPr>
            <a:cxnSpLocks noChangeShapeType="1"/>
            <a:stCxn id="5" idx="6"/>
            <a:endCxn id="4" idx="1"/>
          </p:cNvCxnSpPr>
          <p:nvPr/>
        </p:nvCxnSpPr>
        <p:spPr bwMode="auto">
          <a:xfrm>
            <a:off x="6216881" y="4408431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932C778F-E3E2-403B-936D-903FDAA006E6}"/>
              </a:ext>
            </a:extLst>
          </p:cNvPr>
          <p:cNvCxnSpPr>
            <a:cxnSpLocks noChangeShapeType="1"/>
            <a:stCxn id="4" idx="3"/>
            <a:endCxn id="6" idx="2"/>
          </p:cNvCxnSpPr>
          <p:nvPr/>
        </p:nvCxnSpPr>
        <p:spPr bwMode="auto">
          <a:xfrm>
            <a:off x="7588481" y="4408431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A26E33D-F03A-0484-92CB-189726BF7DF8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6.1</a:t>
            </a:r>
          </a:p>
        </p:txBody>
      </p:sp>
    </p:spTree>
    <p:extLst>
      <p:ext uri="{BB962C8B-B14F-4D97-AF65-F5344CB8AC3E}">
        <p14:creationId xmlns:p14="http://schemas.microsoft.com/office/powerpoint/2010/main" val="85064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5448300" y="333375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Pre-qualification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30437" y="1125539"/>
            <a:ext cx="1565564" cy="43338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Most economically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advantageous </a:t>
            </a: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240463" y="1123950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Lowest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071813" y="1914525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In-house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4656138" y="1914525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Direct 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purchase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7824788" y="1914525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competition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6240463" y="1914525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Negotiated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800600" y="2708275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Functional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requirements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6240463" y="2708275"/>
            <a:ext cx="1295400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requirements</a:t>
            </a: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3331602" y="3498850"/>
            <a:ext cx="936625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PPP/BOT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555955" y="3500439"/>
            <a:ext cx="936625" cy="43338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Design 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build</a:t>
            </a: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6814541" y="3498850"/>
            <a:ext cx="936625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</a:t>
            </a:r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5591176" y="3498850"/>
            <a:ext cx="1106658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Multiple 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design &amp; build</a:t>
            </a:r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7895625" y="3498850"/>
            <a:ext cx="1199164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Multiple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prime contracts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4555955" y="4291014"/>
            <a:ext cx="936625" cy="43338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Fixed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</a:t>
            </a:r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5682307" y="4289425"/>
            <a:ext cx="936625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</a:t>
            </a:r>
          </a:p>
        </p:txBody>
      </p:sp>
      <p:sp>
        <p:nvSpPr>
          <p:cNvPr id="19474" name="Rectangle 21"/>
          <p:cNvSpPr>
            <a:spLocks noChangeArrowheads="1"/>
          </p:cNvSpPr>
          <p:nvPr/>
        </p:nvSpPr>
        <p:spPr bwMode="auto">
          <a:xfrm>
            <a:off x="6823591" y="4291014"/>
            <a:ext cx="936625" cy="43338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plus</a:t>
            </a:r>
          </a:p>
        </p:txBody>
      </p:sp>
      <p:sp>
        <p:nvSpPr>
          <p:cNvPr id="19475" name="Rectangle 23"/>
          <p:cNvSpPr>
            <a:spLocks noChangeArrowheads="1"/>
          </p:cNvSpPr>
          <p:nvPr/>
        </p:nvSpPr>
        <p:spPr bwMode="auto">
          <a:xfrm>
            <a:off x="5537844" y="5084764"/>
            <a:ext cx="1223962" cy="43338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Incentives</a:t>
            </a:r>
          </a:p>
        </p:txBody>
      </p:sp>
      <p:sp>
        <p:nvSpPr>
          <p:cNvPr id="19476" name="Rectangle 24"/>
          <p:cNvSpPr>
            <a:spLocks noChangeArrowheads="1"/>
          </p:cNvSpPr>
          <p:nvPr/>
        </p:nvSpPr>
        <p:spPr bwMode="auto">
          <a:xfrm>
            <a:off x="4079876" y="5875339"/>
            <a:ext cx="1871663" cy="43338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Standard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 terms</a:t>
            </a:r>
          </a:p>
        </p:txBody>
      </p:sp>
      <p:sp>
        <p:nvSpPr>
          <p:cNvPr id="19477" name="Rectangle 25"/>
          <p:cNvSpPr>
            <a:spLocks noChangeArrowheads="1"/>
          </p:cNvSpPr>
          <p:nvPr/>
        </p:nvSpPr>
        <p:spPr bwMode="auto">
          <a:xfrm>
            <a:off x="6240463" y="5875339"/>
            <a:ext cx="1871662" cy="43338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 terms</a:t>
            </a:r>
          </a:p>
        </p:txBody>
      </p:sp>
      <p:sp>
        <p:nvSpPr>
          <p:cNvPr id="19478" name="Rectangle 26"/>
          <p:cNvSpPr>
            <a:spLocks noChangeArrowheads="1"/>
          </p:cNvSpPr>
          <p:nvPr/>
        </p:nvSpPr>
        <p:spPr bwMode="auto">
          <a:xfrm>
            <a:off x="3159659" y="4289425"/>
            <a:ext cx="1276539" cy="43338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Payment  during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operation</a:t>
            </a:r>
          </a:p>
        </p:txBody>
      </p:sp>
      <p:cxnSp>
        <p:nvCxnSpPr>
          <p:cNvPr id="19479" name="AutoShape 27"/>
          <p:cNvCxnSpPr>
            <a:cxnSpLocks noChangeShapeType="1"/>
            <a:stCxn id="19458" idx="2"/>
            <a:endCxn id="19459" idx="0"/>
          </p:cNvCxnSpPr>
          <p:nvPr/>
        </p:nvCxnSpPr>
        <p:spPr bwMode="auto">
          <a:xfrm rot="5400000">
            <a:off x="5525222" y="554761"/>
            <a:ext cx="358776" cy="78278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0" name="AutoShape 28"/>
          <p:cNvCxnSpPr>
            <a:cxnSpLocks noChangeShapeType="1"/>
            <a:stCxn id="19458" idx="2"/>
            <a:endCxn id="19460" idx="0"/>
          </p:cNvCxnSpPr>
          <p:nvPr/>
        </p:nvCxnSpPr>
        <p:spPr bwMode="auto">
          <a:xfrm rot="16200000" flipH="1">
            <a:off x="6323014" y="549276"/>
            <a:ext cx="338137" cy="792163"/>
          </a:xfrm>
          <a:prstGeom prst="bentConnector3">
            <a:avLst>
              <a:gd name="adj1" fmla="val 497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59" idx="2"/>
            <a:endCxn id="19461" idx="0"/>
          </p:cNvCxnSpPr>
          <p:nvPr/>
        </p:nvCxnSpPr>
        <p:spPr bwMode="auto">
          <a:xfrm rot="5400000">
            <a:off x="4338567" y="939872"/>
            <a:ext cx="355599" cy="15937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stCxn id="19459" idx="2"/>
            <a:endCxn id="19462" idx="0"/>
          </p:cNvCxnSpPr>
          <p:nvPr/>
        </p:nvCxnSpPr>
        <p:spPr bwMode="auto">
          <a:xfrm flipH="1">
            <a:off x="5303838" y="1558926"/>
            <a:ext cx="9381" cy="3555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59" idx="2"/>
            <a:endCxn id="19463" idx="0"/>
          </p:cNvCxnSpPr>
          <p:nvPr/>
        </p:nvCxnSpPr>
        <p:spPr bwMode="auto">
          <a:xfrm rot="16200000" flipH="1">
            <a:off x="6715054" y="157090"/>
            <a:ext cx="355599" cy="315926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4" name="AutoShape 32"/>
          <p:cNvCxnSpPr>
            <a:cxnSpLocks noChangeShapeType="1"/>
            <a:stCxn id="19459" idx="2"/>
            <a:endCxn id="19464" idx="0"/>
          </p:cNvCxnSpPr>
          <p:nvPr/>
        </p:nvCxnSpPr>
        <p:spPr bwMode="auto">
          <a:xfrm rot="16200000" flipH="1">
            <a:off x="5922892" y="949253"/>
            <a:ext cx="355599" cy="15749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5" name="AutoShape 33"/>
          <p:cNvCxnSpPr>
            <a:cxnSpLocks noChangeShapeType="1"/>
            <a:stCxn id="19460" idx="2"/>
            <a:endCxn id="19464" idx="0"/>
          </p:cNvCxnSpPr>
          <p:nvPr/>
        </p:nvCxnSpPr>
        <p:spPr bwMode="auto">
          <a:xfrm rot="5400000">
            <a:off x="6719095" y="1735932"/>
            <a:ext cx="33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6" name="AutoShape 43"/>
          <p:cNvCxnSpPr>
            <a:cxnSpLocks noChangeShapeType="1"/>
            <a:stCxn id="19463" idx="2"/>
            <a:endCxn id="19466" idx="0"/>
          </p:cNvCxnSpPr>
          <p:nvPr/>
        </p:nvCxnSpPr>
        <p:spPr bwMode="auto">
          <a:xfrm rot="5400000">
            <a:off x="7509670" y="1735932"/>
            <a:ext cx="341312" cy="1584325"/>
          </a:xfrm>
          <a:prstGeom prst="bentConnector3">
            <a:avLst>
              <a:gd name="adj1" fmla="val 497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7" name="AutoShape 44"/>
          <p:cNvCxnSpPr>
            <a:cxnSpLocks noChangeShapeType="1"/>
            <a:stCxn id="19461" idx="2"/>
            <a:endCxn id="19465" idx="0"/>
          </p:cNvCxnSpPr>
          <p:nvPr/>
        </p:nvCxnSpPr>
        <p:spPr bwMode="auto">
          <a:xfrm rot="16200000" flipH="1">
            <a:off x="4403726" y="1663701"/>
            <a:ext cx="360362" cy="1728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8" name="AutoShape 45"/>
          <p:cNvCxnSpPr>
            <a:cxnSpLocks noChangeShapeType="1"/>
            <a:stCxn id="19462" idx="2"/>
            <a:endCxn id="19466" idx="0"/>
          </p:cNvCxnSpPr>
          <p:nvPr/>
        </p:nvCxnSpPr>
        <p:spPr bwMode="auto">
          <a:xfrm rot="16200000" flipH="1">
            <a:off x="5925345" y="1735932"/>
            <a:ext cx="341312" cy="1584325"/>
          </a:xfrm>
          <a:prstGeom prst="bentConnector3">
            <a:avLst>
              <a:gd name="adj1" fmla="val 497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9" name="AutoShape 46"/>
          <p:cNvCxnSpPr>
            <a:cxnSpLocks noChangeShapeType="1"/>
            <a:stCxn id="19464" idx="2"/>
            <a:endCxn id="19466" idx="0"/>
          </p:cNvCxnSpPr>
          <p:nvPr/>
        </p:nvCxnSpPr>
        <p:spPr bwMode="auto">
          <a:xfrm rot="5400000">
            <a:off x="6717507" y="2528094"/>
            <a:ext cx="341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0" name="AutoShape 47"/>
          <p:cNvCxnSpPr>
            <a:cxnSpLocks noChangeShapeType="1"/>
            <a:stCxn id="19465" idx="2"/>
            <a:endCxn id="19467" idx="0"/>
          </p:cNvCxnSpPr>
          <p:nvPr/>
        </p:nvCxnSpPr>
        <p:spPr bwMode="auto">
          <a:xfrm rot="5400000">
            <a:off x="4445515" y="2496064"/>
            <a:ext cx="357187" cy="16483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AutoShape 49"/>
          <p:cNvCxnSpPr>
            <a:cxnSpLocks noChangeShapeType="1"/>
            <a:stCxn id="19465" idx="2"/>
            <a:endCxn id="19471" idx="0"/>
          </p:cNvCxnSpPr>
          <p:nvPr/>
        </p:nvCxnSpPr>
        <p:spPr bwMode="auto">
          <a:xfrm rot="16200000" flipH="1">
            <a:off x="6793160" y="1796802"/>
            <a:ext cx="357187" cy="30469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AutoShape 50"/>
          <p:cNvCxnSpPr>
            <a:cxnSpLocks noChangeShapeType="1"/>
            <a:stCxn id="19465" idx="2"/>
            <a:endCxn id="19470" idx="0"/>
          </p:cNvCxnSpPr>
          <p:nvPr/>
        </p:nvCxnSpPr>
        <p:spPr bwMode="auto">
          <a:xfrm rot="16200000" flipH="1">
            <a:off x="5617809" y="2972153"/>
            <a:ext cx="357187" cy="69620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AutoShape 51"/>
          <p:cNvCxnSpPr>
            <a:cxnSpLocks noChangeShapeType="1"/>
            <a:stCxn id="19466" idx="2"/>
            <a:endCxn id="19469" idx="0"/>
          </p:cNvCxnSpPr>
          <p:nvPr/>
        </p:nvCxnSpPr>
        <p:spPr bwMode="auto">
          <a:xfrm rot="16200000" flipH="1">
            <a:off x="6906915" y="3122910"/>
            <a:ext cx="357187" cy="3946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4" name="AutoShape 52"/>
          <p:cNvCxnSpPr>
            <a:cxnSpLocks noChangeShapeType="1"/>
            <a:stCxn id="19465" idx="2"/>
            <a:endCxn id="19468" idx="0"/>
          </p:cNvCxnSpPr>
          <p:nvPr/>
        </p:nvCxnSpPr>
        <p:spPr bwMode="auto">
          <a:xfrm rot="5400000">
            <a:off x="5056896" y="3109035"/>
            <a:ext cx="358776" cy="42403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AutoShape 53"/>
          <p:cNvCxnSpPr>
            <a:cxnSpLocks noChangeShapeType="1"/>
            <a:stCxn id="19467" idx="2"/>
            <a:endCxn id="19478" idx="0"/>
          </p:cNvCxnSpPr>
          <p:nvPr/>
        </p:nvCxnSpPr>
        <p:spPr bwMode="auto">
          <a:xfrm flipH="1">
            <a:off x="3797929" y="3932238"/>
            <a:ext cx="1986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AutoShape 54"/>
          <p:cNvCxnSpPr>
            <a:cxnSpLocks noChangeShapeType="1"/>
            <a:stCxn id="19468" idx="2"/>
            <a:endCxn id="19472" idx="0"/>
          </p:cNvCxnSpPr>
          <p:nvPr/>
        </p:nvCxnSpPr>
        <p:spPr bwMode="auto">
          <a:xfrm>
            <a:off x="5024268" y="3933826"/>
            <a:ext cx="0" cy="357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7" name="AutoShape 55"/>
          <p:cNvCxnSpPr>
            <a:cxnSpLocks noChangeShapeType="1"/>
            <a:stCxn id="19470" idx="2"/>
            <a:endCxn id="19472" idx="0"/>
          </p:cNvCxnSpPr>
          <p:nvPr/>
        </p:nvCxnSpPr>
        <p:spPr bwMode="auto">
          <a:xfrm rot="5400000">
            <a:off x="5404999" y="3551508"/>
            <a:ext cx="358776" cy="11202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9" name="AutoShape 58"/>
          <p:cNvCxnSpPr>
            <a:cxnSpLocks noChangeShapeType="1"/>
            <a:stCxn id="19469" idx="2"/>
            <a:endCxn id="19474" idx="0"/>
          </p:cNvCxnSpPr>
          <p:nvPr/>
        </p:nvCxnSpPr>
        <p:spPr bwMode="auto">
          <a:xfrm>
            <a:off x="7282854" y="3932238"/>
            <a:ext cx="9050" cy="358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0" name="AutoShape 60"/>
          <p:cNvCxnSpPr>
            <a:cxnSpLocks noChangeShapeType="1"/>
            <a:stCxn id="19478" idx="2"/>
            <a:endCxn id="19475" idx="0"/>
          </p:cNvCxnSpPr>
          <p:nvPr/>
        </p:nvCxnSpPr>
        <p:spPr bwMode="auto">
          <a:xfrm rot="16200000" flipH="1">
            <a:off x="4792902" y="3727840"/>
            <a:ext cx="361951" cy="235189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1" name="AutoShape 61"/>
          <p:cNvCxnSpPr>
            <a:cxnSpLocks noChangeShapeType="1"/>
            <a:stCxn id="19472" idx="2"/>
            <a:endCxn id="19475" idx="0"/>
          </p:cNvCxnSpPr>
          <p:nvPr/>
        </p:nvCxnSpPr>
        <p:spPr bwMode="auto">
          <a:xfrm rot="16200000" flipH="1">
            <a:off x="5406865" y="4341803"/>
            <a:ext cx="360363" cy="11255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2" name="AutoShape 62"/>
          <p:cNvCxnSpPr>
            <a:cxnSpLocks noChangeShapeType="1"/>
            <a:stCxn id="19473" idx="2"/>
            <a:endCxn id="19475" idx="0"/>
          </p:cNvCxnSpPr>
          <p:nvPr/>
        </p:nvCxnSpPr>
        <p:spPr bwMode="auto">
          <a:xfrm flipH="1">
            <a:off x="6149825" y="4722813"/>
            <a:ext cx="795" cy="3619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3" name="AutoShape 63"/>
          <p:cNvCxnSpPr>
            <a:cxnSpLocks noChangeShapeType="1"/>
            <a:stCxn id="19474" idx="2"/>
            <a:endCxn id="19475" idx="0"/>
          </p:cNvCxnSpPr>
          <p:nvPr/>
        </p:nvCxnSpPr>
        <p:spPr bwMode="auto">
          <a:xfrm rot="5400000">
            <a:off x="6540684" y="4333543"/>
            <a:ext cx="360363" cy="114207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4" name="AutoShape 66"/>
          <p:cNvCxnSpPr>
            <a:cxnSpLocks noChangeShapeType="1"/>
            <a:stCxn id="19475" idx="2"/>
            <a:endCxn id="19476" idx="0"/>
          </p:cNvCxnSpPr>
          <p:nvPr/>
        </p:nvCxnSpPr>
        <p:spPr bwMode="auto">
          <a:xfrm rot="5400000">
            <a:off x="5404173" y="5129687"/>
            <a:ext cx="357188" cy="113411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5" name="AutoShape 67"/>
          <p:cNvCxnSpPr>
            <a:cxnSpLocks noChangeShapeType="1"/>
            <a:stCxn id="19475" idx="2"/>
            <a:endCxn id="19477" idx="0"/>
          </p:cNvCxnSpPr>
          <p:nvPr/>
        </p:nvCxnSpPr>
        <p:spPr bwMode="auto">
          <a:xfrm rot="16200000" flipH="1">
            <a:off x="6484465" y="5183510"/>
            <a:ext cx="357188" cy="102646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6" name="Text Box 71"/>
          <p:cNvSpPr txBox="1">
            <a:spLocks noChangeArrowheads="1"/>
          </p:cNvSpPr>
          <p:nvPr/>
        </p:nvSpPr>
        <p:spPr bwMode="auto">
          <a:xfrm>
            <a:off x="9250271" y="426219"/>
            <a:ext cx="128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Pre-qualification</a:t>
            </a:r>
          </a:p>
        </p:txBody>
      </p:sp>
      <p:sp>
        <p:nvSpPr>
          <p:cNvPr id="19507" name="Text Box 72"/>
          <p:cNvSpPr txBox="1">
            <a:spLocks noChangeArrowheads="1"/>
          </p:cNvSpPr>
          <p:nvPr/>
        </p:nvSpPr>
        <p:spPr bwMode="auto">
          <a:xfrm>
            <a:off x="9396213" y="1198536"/>
            <a:ext cx="1119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19508" name="Text Box 73"/>
          <p:cNvSpPr txBox="1">
            <a:spLocks noChangeArrowheads="1"/>
          </p:cNvSpPr>
          <p:nvPr/>
        </p:nvSpPr>
        <p:spPr bwMode="auto">
          <a:xfrm>
            <a:off x="9577549" y="1992719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Contracting</a:t>
            </a:r>
          </a:p>
        </p:txBody>
      </p:sp>
      <p:sp>
        <p:nvSpPr>
          <p:cNvPr id="19509" name="Text Box 74"/>
          <p:cNvSpPr txBox="1">
            <a:spLocks noChangeArrowheads="1"/>
          </p:cNvSpPr>
          <p:nvPr/>
        </p:nvSpPr>
        <p:spPr bwMode="auto">
          <a:xfrm>
            <a:off x="9386134" y="2788632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Requirements</a:t>
            </a:r>
          </a:p>
        </p:txBody>
      </p:sp>
      <p:sp>
        <p:nvSpPr>
          <p:cNvPr id="19510" name="Text Box 75"/>
          <p:cNvSpPr txBox="1">
            <a:spLocks noChangeArrowheads="1"/>
          </p:cNvSpPr>
          <p:nvPr/>
        </p:nvSpPr>
        <p:spPr bwMode="auto">
          <a:xfrm>
            <a:off x="9144186" y="3577044"/>
            <a:ext cx="1406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 structure</a:t>
            </a:r>
          </a:p>
        </p:txBody>
      </p:sp>
      <p:sp>
        <p:nvSpPr>
          <p:cNvPr id="19511" name="Text Box 76"/>
          <p:cNvSpPr txBox="1">
            <a:spLocks noChangeArrowheads="1"/>
          </p:cNvSpPr>
          <p:nvPr/>
        </p:nvSpPr>
        <p:spPr bwMode="auto">
          <a:xfrm>
            <a:off x="9332728" y="4366327"/>
            <a:ext cx="1217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Payment terms</a:t>
            </a:r>
          </a:p>
        </p:txBody>
      </p:sp>
      <p:sp>
        <p:nvSpPr>
          <p:cNvPr id="19512" name="Text Box 77"/>
          <p:cNvSpPr txBox="1">
            <a:spLocks noChangeArrowheads="1"/>
          </p:cNvSpPr>
          <p:nvPr/>
        </p:nvSpPr>
        <p:spPr bwMode="auto">
          <a:xfrm>
            <a:off x="9691125" y="5164308"/>
            <a:ext cx="87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Incentives</a:t>
            </a:r>
          </a:p>
        </p:txBody>
      </p:sp>
      <p:sp>
        <p:nvSpPr>
          <p:cNvPr id="19513" name="Text Box 78"/>
          <p:cNvSpPr txBox="1">
            <a:spLocks noChangeArrowheads="1"/>
          </p:cNvSpPr>
          <p:nvPr/>
        </p:nvSpPr>
        <p:spPr bwMode="auto">
          <a:xfrm>
            <a:off x="9409211" y="5953919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 terms</a:t>
            </a:r>
          </a:p>
        </p:txBody>
      </p:sp>
      <p:cxnSp>
        <p:nvCxnSpPr>
          <p:cNvPr id="19514" name="AutoShape 79"/>
          <p:cNvCxnSpPr>
            <a:cxnSpLocks noChangeShapeType="1"/>
          </p:cNvCxnSpPr>
          <p:nvPr/>
        </p:nvCxnSpPr>
        <p:spPr bwMode="auto">
          <a:xfrm rot="5400000">
            <a:off x="7144321" y="2938538"/>
            <a:ext cx="357187" cy="2344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3D9E20-6141-6367-ABD2-15FED1E4E01C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646488" y="1125538"/>
            <a:ext cx="2362200" cy="5334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542088" y="1125538"/>
            <a:ext cx="2362200" cy="5334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090988" y="1201739"/>
            <a:ext cx="157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Client organization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72264" y="1201739"/>
            <a:ext cx="2008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Contracting organization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951288" y="1609726"/>
            <a:ext cx="1752600" cy="354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Decision to subcontract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or part of the project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951288" y="28781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Invitation to tender </a:t>
            </a:r>
          </a:p>
        </p:txBody>
      </p:sp>
      <p:cxnSp>
        <p:nvCxnSpPr>
          <p:cNvPr id="25609" name="AutoShape 9"/>
          <p:cNvCxnSpPr>
            <a:cxnSpLocks noChangeShapeType="1"/>
            <a:stCxn id="25607" idx="2"/>
            <a:endCxn id="25627" idx="0"/>
          </p:cNvCxnSpPr>
          <p:nvPr/>
        </p:nvCxnSpPr>
        <p:spPr bwMode="auto">
          <a:xfrm>
            <a:off x="4827588" y="1963738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846888" y="28781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Decide to tender</a:t>
            </a:r>
          </a:p>
        </p:txBody>
      </p:sp>
      <p:cxnSp>
        <p:nvCxnSpPr>
          <p:cNvPr id="25611" name="AutoShape 11"/>
          <p:cNvCxnSpPr>
            <a:cxnSpLocks noChangeShapeType="1"/>
            <a:stCxn id="25608" idx="3"/>
            <a:endCxn id="25610" idx="1"/>
          </p:cNvCxnSpPr>
          <p:nvPr/>
        </p:nvCxnSpPr>
        <p:spPr bwMode="auto">
          <a:xfrm>
            <a:off x="5703888" y="3030538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846888" y="34877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Plan and estimate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46888" y="40973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 (bid)</a:t>
            </a:r>
          </a:p>
        </p:txBody>
      </p:sp>
      <p:cxnSp>
        <p:nvCxnSpPr>
          <p:cNvPr id="25614" name="AutoShape 14"/>
          <p:cNvCxnSpPr>
            <a:cxnSpLocks noChangeShapeType="1"/>
            <a:stCxn id="25612" idx="2"/>
            <a:endCxn id="25613" idx="0"/>
          </p:cNvCxnSpPr>
          <p:nvPr/>
        </p:nvCxnSpPr>
        <p:spPr bwMode="auto">
          <a:xfrm>
            <a:off x="7723188" y="3792538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AutoShape 15"/>
          <p:cNvCxnSpPr>
            <a:cxnSpLocks noChangeShapeType="1"/>
            <a:stCxn id="25610" idx="2"/>
            <a:endCxn id="25612" idx="0"/>
          </p:cNvCxnSpPr>
          <p:nvPr/>
        </p:nvCxnSpPr>
        <p:spPr bwMode="auto">
          <a:xfrm>
            <a:off x="7723188" y="3182938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951288" y="4076701"/>
            <a:ext cx="1752600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Tenders received </a:t>
            </a:r>
            <a:b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evaluated</a:t>
            </a:r>
          </a:p>
        </p:txBody>
      </p:sp>
      <p:cxnSp>
        <p:nvCxnSpPr>
          <p:cNvPr id="25617" name="AutoShape 17"/>
          <p:cNvCxnSpPr>
            <a:cxnSpLocks noChangeShapeType="1"/>
            <a:stCxn id="25613" idx="1"/>
            <a:endCxn id="25616" idx="3"/>
          </p:cNvCxnSpPr>
          <p:nvPr/>
        </p:nvCxnSpPr>
        <p:spPr bwMode="auto">
          <a:xfrm flipH="1">
            <a:off x="5703888" y="4249739"/>
            <a:ext cx="1143000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951288" y="47069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Short list/winning bid chosen</a:t>
            </a:r>
          </a:p>
        </p:txBody>
      </p:sp>
      <p:cxnSp>
        <p:nvCxnSpPr>
          <p:cNvPr id="25619" name="AutoShape 19"/>
          <p:cNvCxnSpPr>
            <a:cxnSpLocks noChangeShapeType="1"/>
            <a:endCxn id="25618" idx="0"/>
          </p:cNvCxnSpPr>
          <p:nvPr/>
        </p:nvCxnSpPr>
        <p:spPr bwMode="auto">
          <a:xfrm>
            <a:off x="4827588" y="4402138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399088" y="53165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Negotiations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399088" y="59261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Signing of the contract</a:t>
            </a:r>
          </a:p>
        </p:txBody>
      </p:sp>
      <p:cxnSp>
        <p:nvCxnSpPr>
          <p:cNvPr id="25622" name="AutoShape 22"/>
          <p:cNvCxnSpPr>
            <a:cxnSpLocks noChangeShapeType="1"/>
            <a:endCxn id="25621" idx="0"/>
          </p:cNvCxnSpPr>
          <p:nvPr/>
        </p:nvCxnSpPr>
        <p:spPr bwMode="auto">
          <a:xfrm>
            <a:off x="6275388" y="5621338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AutoShape 23"/>
          <p:cNvCxnSpPr>
            <a:cxnSpLocks noChangeShapeType="1"/>
            <a:stCxn id="25618" idx="2"/>
            <a:endCxn id="25620" idx="1"/>
          </p:cNvCxnSpPr>
          <p:nvPr/>
        </p:nvCxnSpPr>
        <p:spPr bwMode="auto">
          <a:xfrm rot="16200000" flipH="1">
            <a:off x="4884738" y="4954588"/>
            <a:ext cx="457200" cy="571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AutoShape 24"/>
          <p:cNvCxnSpPr>
            <a:cxnSpLocks noChangeShapeType="1"/>
            <a:stCxn id="25613" idx="2"/>
            <a:endCxn id="25620" idx="3"/>
          </p:cNvCxnSpPr>
          <p:nvPr/>
        </p:nvCxnSpPr>
        <p:spPr bwMode="auto">
          <a:xfrm rot="5400000">
            <a:off x="6904038" y="4649788"/>
            <a:ext cx="1066800" cy="571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951288" y="34877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Meetings (question/answer)</a:t>
            </a:r>
          </a:p>
        </p:txBody>
      </p:sp>
      <p:cxnSp>
        <p:nvCxnSpPr>
          <p:cNvPr id="25626" name="AutoShape 26"/>
          <p:cNvCxnSpPr>
            <a:cxnSpLocks noChangeShapeType="1"/>
            <a:stCxn id="25625" idx="3"/>
            <a:endCxn id="25612" idx="1"/>
          </p:cNvCxnSpPr>
          <p:nvPr/>
        </p:nvCxnSpPr>
        <p:spPr bwMode="auto">
          <a:xfrm>
            <a:off x="5703888" y="3640138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3951288" y="22685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Pre-qualification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6846888" y="2268538"/>
            <a:ext cx="1752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Questions, interview, visits</a:t>
            </a:r>
          </a:p>
        </p:txBody>
      </p:sp>
      <p:cxnSp>
        <p:nvCxnSpPr>
          <p:cNvPr id="25629" name="AutoShape 29"/>
          <p:cNvCxnSpPr>
            <a:cxnSpLocks noChangeShapeType="1"/>
            <a:stCxn id="25627" idx="3"/>
            <a:endCxn id="25628" idx="1"/>
          </p:cNvCxnSpPr>
          <p:nvPr/>
        </p:nvCxnSpPr>
        <p:spPr bwMode="auto">
          <a:xfrm>
            <a:off x="5703888" y="2420938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AutoShape 30"/>
          <p:cNvCxnSpPr>
            <a:cxnSpLocks noChangeShapeType="1"/>
            <a:stCxn id="25627" idx="2"/>
            <a:endCxn id="25608" idx="0"/>
          </p:cNvCxnSpPr>
          <p:nvPr/>
        </p:nvCxnSpPr>
        <p:spPr bwMode="auto">
          <a:xfrm>
            <a:off x="4827588" y="2573338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ACE18C-1098-86CD-DEFC-55BA20F5AC8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7138767" y="2934494"/>
            <a:ext cx="1754067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450643" y="2934494"/>
            <a:ext cx="1622183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b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670202" y="2934494"/>
            <a:ext cx="17145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b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340366" y="2934494"/>
            <a:ext cx="1241914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b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8958775" y="2934494"/>
            <a:ext cx="1754067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Transfer to</a:t>
            </a:r>
            <a:b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b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1CC22-A263-5DF0-A671-BA774889416D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Figure</a:t>
            </a:r>
            <a:r>
              <a:rPr lang="nb-NO" dirty="0"/>
              <a:t> 1.6</a:t>
            </a:r>
          </a:p>
        </p:txBody>
      </p:sp>
    </p:spTree>
    <p:extLst>
      <p:ext uri="{BB962C8B-B14F-4D97-AF65-F5344CB8AC3E}">
        <p14:creationId xmlns:p14="http://schemas.microsoft.com/office/powerpoint/2010/main" val="1355029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057065" y="1904904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Specifications/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engineering/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design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4470741" y="1904904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Invitation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7298093" y="1904904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Chose lowest 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bid (price)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884417" y="1904904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received</a:t>
            </a:r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3BA9398E-D62A-489E-857E-571323F35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796" y="1904903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Production/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construction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starts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ABF6258-F020-4E38-84B0-CD7AD2E593BD}"/>
              </a:ext>
            </a:extLst>
          </p:cNvPr>
          <p:cNvSpPr/>
          <p:nvPr/>
        </p:nvSpPr>
        <p:spPr>
          <a:xfrm>
            <a:off x="8580742" y="1457607"/>
            <a:ext cx="336667" cy="447295"/>
          </a:xfrm>
          <a:prstGeom prst="downArrow">
            <a:avLst>
              <a:gd name="adj1" fmla="val 2848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75A6E-C831-4A78-A43A-5DCA965214F6}"/>
              </a:ext>
            </a:extLst>
          </p:cNvPr>
          <p:cNvSpPr txBox="1"/>
          <p:nvPr/>
        </p:nvSpPr>
        <p:spPr>
          <a:xfrm>
            <a:off x="8107713" y="1097329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chosen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33CE9B4-485A-4D95-9516-7535EC1B1E48}"/>
              </a:ext>
            </a:extLst>
          </p:cNvPr>
          <p:cNvSpPr/>
          <p:nvPr/>
        </p:nvSpPr>
        <p:spPr>
          <a:xfrm rot="16200000">
            <a:off x="4297796" y="2162614"/>
            <a:ext cx="99596" cy="20461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15E90EEE-67D6-4B3F-9C78-D0C05D644BC5}"/>
              </a:ext>
            </a:extLst>
          </p:cNvPr>
          <p:cNvSpPr/>
          <p:nvPr/>
        </p:nvSpPr>
        <p:spPr>
          <a:xfrm rot="16200000">
            <a:off x="5709963" y="2153843"/>
            <a:ext cx="99596" cy="20461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2599DF7C-A78E-4C49-9A39-A366F64038BA}"/>
              </a:ext>
            </a:extLst>
          </p:cNvPr>
          <p:cNvSpPr/>
          <p:nvPr/>
        </p:nvSpPr>
        <p:spPr>
          <a:xfrm rot="16200000">
            <a:off x="7122965" y="2165903"/>
            <a:ext cx="99596" cy="20461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Arrow: Down 66">
            <a:extLst>
              <a:ext uri="{FF2B5EF4-FFF2-40B4-BE49-F238E27FC236}">
                <a16:creationId xmlns:a16="http://schemas.microsoft.com/office/drawing/2014/main" id="{FCD94A19-7326-4C6F-8F38-A4210E9D0C45}"/>
              </a:ext>
            </a:extLst>
          </p:cNvPr>
          <p:cNvSpPr/>
          <p:nvPr/>
        </p:nvSpPr>
        <p:spPr>
          <a:xfrm rot="16200000">
            <a:off x="8698367" y="2012134"/>
            <a:ext cx="99596" cy="50557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CE381-A2E7-3855-3682-F5FC121A53A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6.4</a:t>
            </a:r>
          </a:p>
        </p:txBody>
      </p:sp>
    </p:spTree>
    <p:extLst>
      <p:ext uri="{BB962C8B-B14F-4D97-AF65-F5344CB8AC3E}">
        <p14:creationId xmlns:p14="http://schemas.microsoft.com/office/powerpoint/2010/main" val="3822934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7">
            <a:extLst>
              <a:ext uri="{FF2B5EF4-FFF2-40B4-BE49-F238E27FC236}">
                <a16:creationId xmlns:a16="http://schemas.microsoft.com/office/drawing/2014/main" id="{9D789566-D418-4831-A240-E0BA48247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416" y="4273305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Invitation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</a:t>
            </a:r>
          </a:p>
        </p:txBody>
      </p:sp>
      <p:sp>
        <p:nvSpPr>
          <p:cNvPr id="69" name="Rectangle 8">
            <a:extLst>
              <a:ext uri="{FF2B5EF4-FFF2-40B4-BE49-F238E27FC236}">
                <a16:creationId xmlns:a16="http://schemas.microsoft.com/office/drawing/2014/main" id="{119CC49C-73B6-4B05-A828-0A1140933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092" y="4273305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received</a:t>
            </a:r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2671A15C-B468-4EC8-AA7C-7DE4A81AE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44" y="4273305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signed</a:t>
            </a: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F8FC3572-945E-404A-9E84-69C694A5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768" y="4273305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Evaluate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tenders 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negotiate</a:t>
            </a: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5364B6C2-5885-4B09-BA6A-4F16E621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147" y="4273304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Detailed design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engineering</a:t>
            </a: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80A0AC0F-FA49-47A2-A62D-4FB81A8D5864}"/>
              </a:ext>
            </a:extLst>
          </p:cNvPr>
          <p:cNvSpPr/>
          <p:nvPr/>
        </p:nvSpPr>
        <p:spPr>
          <a:xfrm>
            <a:off x="7298093" y="3826008"/>
            <a:ext cx="336667" cy="447295"/>
          </a:xfrm>
          <a:prstGeom prst="downArrow">
            <a:avLst>
              <a:gd name="adj1" fmla="val 28487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B15702-B155-4657-A586-0268F2B5133B}"/>
              </a:ext>
            </a:extLst>
          </p:cNvPr>
          <p:cNvSpPr txBox="1"/>
          <p:nvPr/>
        </p:nvSpPr>
        <p:spPr>
          <a:xfrm>
            <a:off x="6825064" y="3465730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chosen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C8280512-E50B-40AA-A460-A0A9AC959273}"/>
              </a:ext>
            </a:extLst>
          </p:cNvPr>
          <p:cNvSpPr/>
          <p:nvPr/>
        </p:nvSpPr>
        <p:spPr>
          <a:xfrm rot="16200000">
            <a:off x="3015147" y="4531015"/>
            <a:ext cx="99596" cy="20461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EF4BFC76-B794-4F54-B29E-87BFED475D93}"/>
              </a:ext>
            </a:extLst>
          </p:cNvPr>
          <p:cNvSpPr/>
          <p:nvPr/>
        </p:nvSpPr>
        <p:spPr>
          <a:xfrm rot="16200000">
            <a:off x="4427314" y="4522244"/>
            <a:ext cx="99596" cy="20461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4D7EF0FD-CBD3-4ABF-A58D-01F442A19E06}"/>
              </a:ext>
            </a:extLst>
          </p:cNvPr>
          <p:cNvSpPr/>
          <p:nvPr/>
        </p:nvSpPr>
        <p:spPr>
          <a:xfrm rot="16200000">
            <a:off x="5840316" y="4534304"/>
            <a:ext cx="99596" cy="20461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Arrow: Down 77">
            <a:extLst>
              <a:ext uri="{FF2B5EF4-FFF2-40B4-BE49-F238E27FC236}">
                <a16:creationId xmlns:a16="http://schemas.microsoft.com/office/drawing/2014/main" id="{8E140FE3-D6DD-4A74-9E69-372CC5605FC6}"/>
              </a:ext>
            </a:extLst>
          </p:cNvPr>
          <p:cNvSpPr/>
          <p:nvPr/>
        </p:nvSpPr>
        <p:spPr>
          <a:xfrm rot="16200000">
            <a:off x="7415718" y="4380535"/>
            <a:ext cx="99596" cy="50557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4E2B2CD0-6120-4E61-BC0E-13D5CB79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270" y="4273304"/>
            <a:ext cx="1174262" cy="7200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Production/</a:t>
            </a:r>
            <a:b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construction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starts</a:t>
            </a:r>
          </a:p>
        </p:txBody>
      </p:sp>
      <p:sp>
        <p:nvSpPr>
          <p:cNvPr id="80" name="Arrow: Down 79">
            <a:extLst>
              <a:ext uri="{FF2B5EF4-FFF2-40B4-BE49-F238E27FC236}">
                <a16:creationId xmlns:a16="http://schemas.microsoft.com/office/drawing/2014/main" id="{8F3D6623-B80C-4F4E-A625-DED4FD7F79A4}"/>
              </a:ext>
            </a:extLst>
          </p:cNvPr>
          <p:cNvSpPr/>
          <p:nvPr/>
        </p:nvSpPr>
        <p:spPr>
          <a:xfrm rot="16200000">
            <a:off x="8978816" y="4522243"/>
            <a:ext cx="99596" cy="204610"/>
          </a:xfrm>
          <a:prstGeom prst="downArrow">
            <a:avLst>
              <a:gd name="adj1" fmla="val 0"/>
              <a:gd name="adj2" fmla="val 6886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B38CD-A9C7-192C-6892-6A5EB9A544D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6.5</a:t>
            </a:r>
          </a:p>
        </p:txBody>
      </p:sp>
    </p:spTree>
    <p:extLst>
      <p:ext uri="{BB962C8B-B14F-4D97-AF65-F5344CB8AC3E}">
        <p14:creationId xmlns:p14="http://schemas.microsoft.com/office/powerpoint/2010/main" val="1110267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D4E728B-51D8-428C-9C55-B2F55F7F5CB5}"/>
              </a:ext>
            </a:extLst>
          </p:cNvPr>
          <p:cNvSpPr/>
          <p:nvPr/>
        </p:nvSpPr>
        <p:spPr>
          <a:xfrm>
            <a:off x="5270579" y="2385075"/>
            <a:ext cx="1371601" cy="4851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C2C57B-F02E-42FB-A357-B5AA3B9A5DB5}"/>
              </a:ext>
            </a:extLst>
          </p:cNvPr>
          <p:cNvSpPr/>
          <p:nvPr/>
        </p:nvSpPr>
        <p:spPr>
          <a:xfrm>
            <a:off x="4780129" y="3122244"/>
            <a:ext cx="2360814" cy="5017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Supplier (design/build)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82A1FD-101A-423E-8F5D-B6E89E50F348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5956380" y="2870245"/>
            <a:ext cx="4156" cy="2519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22B40E3-5CB8-4CAC-9FF6-298AAD5CFD26}"/>
              </a:ext>
            </a:extLst>
          </p:cNvPr>
          <p:cNvSpPr/>
          <p:nvPr/>
        </p:nvSpPr>
        <p:spPr>
          <a:xfrm>
            <a:off x="6803744" y="4061907"/>
            <a:ext cx="1307889" cy="492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Subsupplier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A595B9-EB97-4B96-AA9F-DD0E447592F6}"/>
              </a:ext>
            </a:extLst>
          </p:cNvPr>
          <p:cNvSpPr/>
          <p:nvPr/>
        </p:nvSpPr>
        <p:spPr>
          <a:xfrm>
            <a:off x="3835247" y="4044117"/>
            <a:ext cx="1290393" cy="4851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Subsupplier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E375725-F2C1-4AA3-AB91-32B894BD8666}"/>
              </a:ext>
            </a:extLst>
          </p:cNvPr>
          <p:cNvSpPr/>
          <p:nvPr/>
        </p:nvSpPr>
        <p:spPr>
          <a:xfrm>
            <a:off x="5319496" y="4069475"/>
            <a:ext cx="1290392" cy="4851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Subsupplier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C8D8F5A-AB16-4A0E-AFF2-6B0B21C6E14B}"/>
              </a:ext>
            </a:extLst>
          </p:cNvPr>
          <p:cNvCxnSpPr>
            <a:cxnSpLocks/>
            <a:stCxn id="43" idx="2"/>
            <a:endCxn id="54" idx="0"/>
          </p:cNvCxnSpPr>
          <p:nvPr/>
        </p:nvCxnSpPr>
        <p:spPr>
          <a:xfrm rot="16200000" flipH="1">
            <a:off x="6490178" y="3094396"/>
            <a:ext cx="437868" cy="1497153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CA05E17-5C46-492D-BEF2-955FABCFC483}"/>
              </a:ext>
            </a:extLst>
          </p:cNvPr>
          <p:cNvCxnSpPr>
            <a:cxnSpLocks/>
            <a:stCxn id="43" idx="2"/>
            <a:endCxn id="55" idx="0"/>
          </p:cNvCxnSpPr>
          <p:nvPr/>
        </p:nvCxnSpPr>
        <p:spPr>
          <a:xfrm rot="5400000">
            <a:off x="5010451" y="3094032"/>
            <a:ext cx="420078" cy="1480092"/>
          </a:xfrm>
          <a:prstGeom prst="bentConnector3">
            <a:avLst>
              <a:gd name="adj1" fmla="val 5162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64081A-FD3A-4C23-989C-B29574744C24}"/>
              </a:ext>
            </a:extLst>
          </p:cNvPr>
          <p:cNvCxnSpPr>
            <a:cxnSpLocks/>
            <a:stCxn id="43" idx="2"/>
            <a:endCxn id="56" idx="0"/>
          </p:cNvCxnSpPr>
          <p:nvPr/>
        </p:nvCxnSpPr>
        <p:spPr>
          <a:xfrm>
            <a:off x="5960536" y="3624039"/>
            <a:ext cx="4156" cy="4454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250DAA0-A858-CFE8-C759-E4ED27789697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6.6</a:t>
            </a:r>
          </a:p>
        </p:txBody>
      </p:sp>
    </p:spTree>
    <p:extLst>
      <p:ext uri="{BB962C8B-B14F-4D97-AF65-F5344CB8AC3E}">
        <p14:creationId xmlns:p14="http://schemas.microsoft.com/office/powerpoint/2010/main" val="3150392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253ED2F-B651-4922-831B-E51CC5F82A87}"/>
              </a:ext>
            </a:extLst>
          </p:cNvPr>
          <p:cNvSpPr/>
          <p:nvPr/>
        </p:nvSpPr>
        <p:spPr>
          <a:xfrm>
            <a:off x="6821538" y="2364037"/>
            <a:ext cx="1371601" cy="4851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CD6692-45F2-44F3-85DF-4E247174243D}"/>
              </a:ext>
            </a:extLst>
          </p:cNvPr>
          <p:cNvSpPr/>
          <p:nvPr/>
        </p:nvSpPr>
        <p:spPr>
          <a:xfrm>
            <a:off x="7674487" y="3290860"/>
            <a:ext cx="1868721" cy="5017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Contractor (build)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C779AE-7FAB-4241-A6DE-7A663733F163}"/>
              </a:ext>
            </a:extLst>
          </p:cNvPr>
          <p:cNvSpPr/>
          <p:nvPr/>
        </p:nvSpPr>
        <p:spPr>
          <a:xfrm>
            <a:off x="8527461" y="4226739"/>
            <a:ext cx="1404764" cy="492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Subcontractor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71EE235-EC33-42B0-BA3B-A7CD081909D0}"/>
              </a:ext>
            </a:extLst>
          </p:cNvPr>
          <p:cNvSpPr/>
          <p:nvPr/>
        </p:nvSpPr>
        <p:spPr>
          <a:xfrm>
            <a:off x="6928841" y="4234307"/>
            <a:ext cx="1404764" cy="4851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Subcontractor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7D7BDB53-3EFF-479A-B494-0A131C7F77DD}"/>
              </a:ext>
            </a:extLst>
          </p:cNvPr>
          <p:cNvCxnSpPr>
            <a:cxnSpLocks/>
            <a:stCxn id="61" idx="2"/>
            <a:endCxn id="63" idx="0"/>
          </p:cNvCxnSpPr>
          <p:nvPr/>
        </p:nvCxnSpPr>
        <p:spPr>
          <a:xfrm rot="16200000" flipH="1">
            <a:off x="8702303" y="3699199"/>
            <a:ext cx="434084" cy="6209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BD68559D-A28A-4350-9E82-BB04F5599F48}"/>
              </a:ext>
            </a:extLst>
          </p:cNvPr>
          <p:cNvCxnSpPr>
            <a:cxnSpLocks/>
            <a:stCxn id="61" idx="2"/>
            <a:endCxn id="65" idx="0"/>
          </p:cNvCxnSpPr>
          <p:nvPr/>
        </p:nvCxnSpPr>
        <p:spPr>
          <a:xfrm rot="5400000">
            <a:off x="7899210" y="3524669"/>
            <a:ext cx="441652" cy="977625"/>
          </a:xfrm>
          <a:prstGeom prst="bentConnector3">
            <a:avLst>
              <a:gd name="adj1" fmla="val 4930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3E852D74-598B-40EB-9B9C-CD1FDFB93444}"/>
              </a:ext>
            </a:extLst>
          </p:cNvPr>
          <p:cNvCxnSpPr>
            <a:cxnSpLocks/>
            <a:stCxn id="60" idx="2"/>
            <a:endCxn id="90" idx="0"/>
          </p:cNvCxnSpPr>
          <p:nvPr/>
        </p:nvCxnSpPr>
        <p:spPr>
          <a:xfrm rot="5400000">
            <a:off x="6816901" y="2600421"/>
            <a:ext cx="441652" cy="93922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44B7FFD-8AFA-4955-BFB3-C149D243CED0}"/>
              </a:ext>
            </a:extLst>
          </p:cNvPr>
          <p:cNvSpPr/>
          <p:nvPr/>
        </p:nvSpPr>
        <p:spPr>
          <a:xfrm>
            <a:off x="5633754" y="3290859"/>
            <a:ext cx="1868721" cy="5017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Architect (design)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2647351A-B900-4818-9C00-E7CAD0E85B81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 rot="16200000" flipH="1">
            <a:off x="7837267" y="2519278"/>
            <a:ext cx="441653" cy="110150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1FF89A-AEA9-5DFC-DC2E-4889CAF8B5CD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6.7</a:t>
            </a:r>
          </a:p>
        </p:txBody>
      </p:sp>
    </p:spTree>
    <p:extLst>
      <p:ext uri="{BB962C8B-B14F-4D97-AF65-F5344CB8AC3E}">
        <p14:creationId xmlns:p14="http://schemas.microsoft.com/office/powerpoint/2010/main" val="1351775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F78C8886-7203-4DFE-B956-E8E3D33240AE}"/>
              </a:ext>
            </a:extLst>
          </p:cNvPr>
          <p:cNvSpPr/>
          <p:nvPr/>
        </p:nvSpPr>
        <p:spPr>
          <a:xfrm>
            <a:off x="5681683" y="1937527"/>
            <a:ext cx="1371601" cy="4851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E0D2A4-2F42-4D16-A7FE-B31AA69D0ECB}"/>
              </a:ext>
            </a:extLst>
          </p:cNvPr>
          <p:cNvSpPr/>
          <p:nvPr/>
        </p:nvSpPr>
        <p:spPr>
          <a:xfrm>
            <a:off x="6668574" y="2809391"/>
            <a:ext cx="1868721" cy="5017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3E74880-7E96-4FC1-9126-7C648F1314A5}"/>
              </a:ext>
            </a:extLst>
          </p:cNvPr>
          <p:cNvSpPr/>
          <p:nvPr/>
        </p:nvSpPr>
        <p:spPr>
          <a:xfrm>
            <a:off x="7323508" y="3875348"/>
            <a:ext cx="1404764" cy="5307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Prime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1F3DBA7-A77B-491A-B587-5D6859B64467}"/>
              </a:ext>
            </a:extLst>
          </p:cNvPr>
          <p:cNvSpPr/>
          <p:nvPr/>
        </p:nvSpPr>
        <p:spPr>
          <a:xfrm>
            <a:off x="5667738" y="3882916"/>
            <a:ext cx="1404764" cy="5225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Prime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0E00CA1-81E9-4BD7-9C1C-79F2675C96D8}"/>
              </a:ext>
            </a:extLst>
          </p:cNvPr>
          <p:cNvSpPr/>
          <p:nvPr/>
        </p:nvSpPr>
        <p:spPr>
          <a:xfrm>
            <a:off x="4134889" y="2809391"/>
            <a:ext cx="1868721" cy="5017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Architect (design)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C91247A-FFD8-4616-B691-C7CBF5225E44}"/>
              </a:ext>
            </a:extLst>
          </p:cNvPr>
          <p:cNvSpPr/>
          <p:nvPr/>
        </p:nvSpPr>
        <p:spPr>
          <a:xfrm>
            <a:off x="4126269" y="3875348"/>
            <a:ext cx="1404764" cy="5225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Prime</a:t>
            </a:r>
          </a:p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D09577C-2BB5-4E8F-8B44-CAF5F8DAB529}"/>
              </a:ext>
            </a:extLst>
          </p:cNvPr>
          <p:cNvCxnSpPr>
            <a:cxnSpLocks/>
          </p:cNvCxnSpPr>
          <p:nvPr/>
        </p:nvCxnSpPr>
        <p:spPr>
          <a:xfrm>
            <a:off x="6364730" y="2422697"/>
            <a:ext cx="2636" cy="1460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AF5C123D-A0F5-4D0A-A990-4B035A5BBBD0}"/>
              </a:ext>
            </a:extLst>
          </p:cNvPr>
          <p:cNvCxnSpPr>
            <a:cxnSpLocks/>
            <a:stCxn id="114" idx="0"/>
          </p:cNvCxnSpPr>
          <p:nvPr/>
        </p:nvCxnSpPr>
        <p:spPr>
          <a:xfrm rot="5400000" flipH="1" flipV="1">
            <a:off x="5458619" y="2969238"/>
            <a:ext cx="276142" cy="153607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FF4049E-0D7F-4178-BB35-CB152F64CE9C}"/>
              </a:ext>
            </a:extLst>
          </p:cNvPr>
          <p:cNvCxnSpPr>
            <a:cxnSpLocks/>
            <a:stCxn id="100" idx="0"/>
          </p:cNvCxnSpPr>
          <p:nvPr/>
        </p:nvCxnSpPr>
        <p:spPr>
          <a:xfrm rot="16200000" flipV="1">
            <a:off x="7057239" y="2906697"/>
            <a:ext cx="276142" cy="166116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6EB10AD-ECFB-42AA-9714-4186044C2F54}"/>
              </a:ext>
            </a:extLst>
          </p:cNvPr>
          <p:cNvCxnSpPr>
            <a:stCxn id="105" idx="3"/>
            <a:endCxn id="99" idx="1"/>
          </p:cNvCxnSpPr>
          <p:nvPr/>
        </p:nvCxnSpPr>
        <p:spPr>
          <a:xfrm>
            <a:off x="6003610" y="3060289"/>
            <a:ext cx="664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482E174-BDD5-4663-81E8-3131AC60930A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7602935" y="3311186"/>
            <a:ext cx="0" cy="288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8E1788B-5491-4D47-8141-585437320BAE}"/>
              </a:ext>
            </a:extLst>
          </p:cNvPr>
          <p:cNvSpPr/>
          <p:nvPr/>
        </p:nvSpPr>
        <p:spPr>
          <a:xfrm>
            <a:off x="4096449" y="4825416"/>
            <a:ext cx="1475117" cy="5225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Subcontractor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211107E-30A4-49A9-9844-BCFDAC69A09A}"/>
              </a:ext>
            </a:extLst>
          </p:cNvPr>
          <p:cNvCxnSpPr>
            <a:cxnSpLocks/>
            <a:stCxn id="114" idx="2"/>
            <a:endCxn id="135" idx="0"/>
          </p:cNvCxnSpPr>
          <p:nvPr/>
        </p:nvCxnSpPr>
        <p:spPr>
          <a:xfrm>
            <a:off x="4828651" y="4397905"/>
            <a:ext cx="5357" cy="427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98022-6199-DE35-0AC6-4FAFA016519D}"/>
              </a:ext>
            </a:extLst>
          </p:cNvPr>
          <p:cNvSpPr/>
          <p:nvPr/>
        </p:nvSpPr>
        <p:spPr>
          <a:xfrm>
            <a:off x="7288331" y="4820772"/>
            <a:ext cx="1475117" cy="5225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Subcontractor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DF2DD9-6728-274F-61AB-AFFAA4BD7E01}"/>
              </a:ext>
            </a:extLst>
          </p:cNvPr>
          <p:cNvCxnSpPr>
            <a:cxnSpLocks/>
            <a:stCxn id="100" idx="2"/>
            <a:endCxn id="14" idx="0"/>
          </p:cNvCxnSpPr>
          <p:nvPr/>
        </p:nvCxnSpPr>
        <p:spPr>
          <a:xfrm>
            <a:off x="8025890" y="4406056"/>
            <a:ext cx="0" cy="414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B1643E-3505-8B79-2524-B8A8449E9CBF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6.8</a:t>
            </a:r>
          </a:p>
        </p:txBody>
      </p:sp>
    </p:spTree>
    <p:extLst>
      <p:ext uri="{BB962C8B-B14F-4D97-AF65-F5344CB8AC3E}">
        <p14:creationId xmlns:p14="http://schemas.microsoft.com/office/powerpoint/2010/main" val="20856162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id="{FB6D705B-BC96-4D67-B924-404F391F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172" y="3203498"/>
            <a:ext cx="15240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 plus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4762B560-1D91-488C-B536-A29421776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172" y="3203498"/>
            <a:ext cx="1524000" cy="533400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price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C37C10C-606E-4CB2-AE77-94DC84D9C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172" y="3203498"/>
            <a:ext cx="15240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Fixed price</a:t>
            </a: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C9A93F4D-94E6-4977-8F2C-38D61AA79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8322" y="388929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E3D6A8BC-88FE-4860-9731-393672BA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785" y="3830560"/>
            <a:ext cx="60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59F01F1F-EBA6-47D0-A687-4AAF990A9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835" y="3830560"/>
            <a:ext cx="65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40D8D801-1A19-4C1C-BE05-3F53EB65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060" y="2606598"/>
            <a:ext cx="1360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Client’s risk</a:t>
            </a:r>
          </a:p>
        </p:txBody>
      </p:sp>
      <p:sp>
        <p:nvSpPr>
          <p:cNvPr id="11" name="Line 34">
            <a:extLst>
              <a:ext uri="{FF2B5EF4-FFF2-40B4-BE49-F238E27FC236}">
                <a16:creationId xmlns:a16="http://schemas.microsoft.com/office/drawing/2014/main" id="{0AA9E8CB-8184-406E-AA02-649E14606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7685" y="3041573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D258B975-FA14-4A82-959E-D2B12167A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347" y="2749473"/>
            <a:ext cx="65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DC912DD3-6940-4A22-99F1-6DBE640E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835" y="2749473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47C6462A-E1D1-4253-ABD3-2056A7CA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072" y="3919460"/>
            <a:ext cx="1625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Supplier’s risk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5B631-6F79-5F26-1EBA-D9BB5C517018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6.9</a:t>
            </a:r>
          </a:p>
        </p:txBody>
      </p:sp>
    </p:spTree>
    <p:extLst>
      <p:ext uri="{BB962C8B-B14F-4D97-AF65-F5344CB8AC3E}">
        <p14:creationId xmlns:p14="http://schemas.microsoft.com/office/powerpoint/2010/main" val="5704360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F0EB9F13-E451-415A-97BC-E30600135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906" y="2872076"/>
            <a:ext cx="0" cy="2305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856446D2-EEA6-4DD9-88C6-A972DBF7E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906" y="4024601"/>
            <a:ext cx="3600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CFDF767-BB5F-4473-83D2-99266099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4193" y="4060356"/>
            <a:ext cx="1171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b="1" dirty="0">
                <a:solidFill>
                  <a:srgbClr val="000000"/>
                </a:solidFill>
                <a:latin typeface="Arial" panose="020B0604020202020204" pitchFamily="34" charset="0"/>
              </a:rPr>
              <a:t>Project </a:t>
            </a:r>
            <a:r>
              <a:rPr lang="nb-NO" altLang="nb-NO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endParaRPr lang="nb-NO" altLang="nb-NO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FBE7687B-0E04-4C5A-83E1-0BE784EF1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981" y="3373726"/>
            <a:ext cx="1738313" cy="12303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E249F989-CDD7-4278-9E73-23F5ED98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944" y="4600863"/>
            <a:ext cx="727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5F61585C-3D08-47FD-AE93-693CE968B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4906" y="3376901"/>
            <a:ext cx="8620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64296807-4846-4233-B6B0-4BD08B7EA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381" y="2926051"/>
            <a:ext cx="1588" cy="17335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C1CF4C17-A7C2-4036-846A-8F5D5C924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027" y="2629496"/>
            <a:ext cx="84510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b="1" dirty="0">
                <a:solidFill>
                  <a:srgbClr val="000000"/>
                </a:solidFill>
                <a:latin typeface="Arial" panose="020B0604020202020204" pitchFamily="34" charset="0"/>
              </a:rPr>
              <a:t>Target </a:t>
            </a:r>
            <a:r>
              <a:rPr lang="nb-NO" altLang="nb-NO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price</a:t>
            </a:r>
            <a:endParaRPr lang="nb-NO" altLang="nb-NO" sz="9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9E9807D3-EA2E-40AF-86AF-7552B1A9219A}"/>
              </a:ext>
            </a:extLst>
          </p:cNvPr>
          <p:cNvSpPr>
            <a:spLocks/>
          </p:cNvSpPr>
          <p:nvPr/>
        </p:nvSpPr>
        <p:spPr bwMode="auto">
          <a:xfrm rot="5400000">
            <a:off x="5577913" y="4346069"/>
            <a:ext cx="252412" cy="879475"/>
          </a:xfrm>
          <a:prstGeom prst="rightBrace">
            <a:avLst>
              <a:gd name="adj1" fmla="val 34585"/>
              <a:gd name="adj2" fmla="val 4999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96E5D8A-0FC0-468A-B3D8-72C58C92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94" y="4878676"/>
            <a:ext cx="177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Lower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than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target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price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b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gives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supplier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profit</a:t>
            </a:r>
            <a:endParaRPr lang="nb-NO" altLang="nb-NO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DE3127AD-1804-4592-8E01-135C47C94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509" y="3252910"/>
            <a:ext cx="112723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Max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profit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supplier</a:t>
            </a:r>
            <a:endParaRPr lang="nb-NO" altLang="nb-NO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D87F4A79-70D8-481F-881D-F0A05917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349" y="4393328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Max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extra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supplier</a:t>
            </a:r>
            <a:endParaRPr lang="nb-NO" altLang="nb-NO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97507232-2393-4E6F-9E97-0A12D5889F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444688" y="3041144"/>
            <a:ext cx="252412" cy="771525"/>
          </a:xfrm>
          <a:prstGeom prst="rightBrace">
            <a:avLst>
              <a:gd name="adj1" fmla="val 31443"/>
              <a:gd name="adj2" fmla="val 4958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B852EEFF-5DED-4234-829D-49DFA4CE0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544" y="2949863"/>
            <a:ext cx="16914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Higher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than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target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price</a:t>
            </a:r>
            <a:endParaRPr lang="nb-NO" altLang="nb-NO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Gives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supplier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extra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endParaRPr lang="nb-NO" altLang="nb-NO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80EFF509-07AC-49EB-8EB9-24245522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319" y="38658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E5A4F2D7-5C72-4396-97C8-D23695E8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99" y="2789353"/>
            <a:ext cx="4539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Profit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57FFC921-DBEE-46C3-8162-EBC3B30C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628" y="5055353"/>
            <a:ext cx="9925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Increased</a:t>
            </a:r>
            <a:r>
              <a:rPr lang="nb-NO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endParaRPr lang="nb-NO" altLang="nb-NO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EFC03D44-70C8-43A6-8D7C-1E8C82584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506" y="3376901"/>
            <a:ext cx="0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9A6C3A99-8B6B-4EEC-99A7-AE1693232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356" y="3542001"/>
            <a:ext cx="0" cy="1066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BB6B01DC-CD84-45E5-8EF7-B952D5C3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206" y="3113376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DA3C058D-5E0A-414A-9C5D-B4F0EA6DA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31" y="4548476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CD19C-EA41-02D0-F8AC-0C13850EAA9D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6.10</a:t>
            </a:r>
          </a:p>
        </p:txBody>
      </p:sp>
    </p:spTree>
    <p:extLst>
      <p:ext uri="{BB962C8B-B14F-4D97-AF65-F5344CB8AC3E}">
        <p14:creationId xmlns:p14="http://schemas.microsoft.com/office/powerpoint/2010/main" val="788200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7AE2CD-672F-438F-9055-1CF66C5A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309552"/>
            <a:ext cx="3886200" cy="3505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10E73B5-A8FC-400D-8FB5-EDE804C0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384165"/>
            <a:ext cx="2188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2400" dirty="0">
                <a:solidFill>
                  <a:srgbClr val="000000"/>
                </a:solidFill>
                <a:latin typeface="Arial" panose="020B0604020202020204" pitchFamily="34" charset="0"/>
              </a:rPr>
              <a:t>Meeting notice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9975338-4DA8-4707-8D89-6855DB24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919152"/>
            <a:ext cx="36909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6263" algn="l"/>
                <a:tab pos="663575" algn="l"/>
                <a:tab pos="765175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A project meeting will be arranged at BI Nydalen, room A3-109, September 13, 10am.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Invited:	Per Olsen, Arne Strøm, Ole J. Larsen,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	Mona </a:t>
            </a:r>
            <a:r>
              <a:rPr lang="en-US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Egge</a:t>
            </a: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, Jan Holst, Elise Svendsen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Purpose: 	Identify, assess, and choose a research 		project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Agenda:  	10.00-10.15 	Welcome and introduction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		10.15-11.00	Brainstorming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		11.00-12.00	Lunch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		12.00-12.50	Discussion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		13.00-13.30	Choosing research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1A6CF-B345-EAC1-D4D9-0B86EEDCC45D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7.1</a:t>
            </a:r>
          </a:p>
        </p:txBody>
      </p:sp>
    </p:spTree>
    <p:extLst>
      <p:ext uri="{BB962C8B-B14F-4D97-AF65-F5344CB8AC3E}">
        <p14:creationId xmlns:p14="http://schemas.microsoft.com/office/powerpoint/2010/main" val="32803143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D3514-6702-5403-3778-9FA5C13C9230}"/>
              </a:ext>
            </a:extLst>
          </p:cNvPr>
          <p:cNvSpPr/>
          <p:nvPr/>
        </p:nvSpPr>
        <p:spPr>
          <a:xfrm>
            <a:off x="1726215" y="1798735"/>
            <a:ext cx="2028305" cy="201168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68ACF-BE11-D1E1-39F0-5A9258C41213}"/>
              </a:ext>
            </a:extLst>
          </p:cNvPr>
          <p:cNvSpPr txBox="1"/>
          <p:nvPr/>
        </p:nvSpPr>
        <p:spPr>
          <a:xfrm>
            <a:off x="1751155" y="1973303"/>
            <a:ext cx="19848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Thoughts (mental)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Worries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Negative self-talk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Unorganized thoughts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Wrong decisions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Nightmares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Anxiety and frustration</a:t>
            </a:r>
            <a:endParaRPr lang="nb-NO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5A6CC-2A39-875D-A3EF-BA9952AFC5CD}"/>
              </a:ext>
            </a:extLst>
          </p:cNvPr>
          <p:cNvSpPr/>
          <p:nvPr/>
        </p:nvSpPr>
        <p:spPr>
          <a:xfrm>
            <a:off x="3923546" y="1793192"/>
            <a:ext cx="2028305" cy="2011681"/>
          </a:xfrm>
          <a:prstGeom prst="rect">
            <a:avLst/>
          </a:prstGeom>
          <a:solidFill>
            <a:srgbClr val="E6E6E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61EDF-CC46-4A16-BFCD-59D09830F8D4}"/>
              </a:ext>
            </a:extLst>
          </p:cNvPr>
          <p:cNvSpPr txBox="1"/>
          <p:nvPr/>
        </p:nvSpPr>
        <p:spPr>
          <a:xfrm>
            <a:off x="3948486" y="1967760"/>
            <a:ext cx="1999208" cy="1600438"/>
          </a:xfrm>
          <a:prstGeom prst="rect">
            <a:avLst/>
          </a:prstGeom>
          <a:solidFill>
            <a:srgbClr val="E6E6E6"/>
          </a:solidFill>
        </p:spPr>
        <p:txBody>
          <a:bodyPr wrap="square" rIns="36000" rtlCol="0">
            <a:spAutoFit/>
          </a:bodyPr>
          <a:lstStyle/>
          <a:p>
            <a:r>
              <a:rPr lang="en-US" sz="135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Feelings (emotional)</a:t>
            </a:r>
          </a:p>
          <a:p>
            <a:r>
              <a:rPr lang="en-US" sz="135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 of self-confidence</a:t>
            </a:r>
          </a:p>
          <a:p>
            <a:r>
              <a:rPr lang="en-US" sz="135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Poor self-image</a:t>
            </a:r>
          </a:p>
          <a:p>
            <a:r>
              <a:rPr lang="en-US" sz="135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Irritable</a:t>
            </a:r>
          </a:p>
          <a:p>
            <a:r>
              <a:rPr lang="en-US" sz="135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</a:p>
          <a:p>
            <a:r>
              <a:rPr lang="en-US" sz="135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Apathy and indifference</a:t>
            </a:r>
          </a:p>
          <a:p>
            <a:r>
              <a:rPr lang="en-US" sz="135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Disengagement</a:t>
            </a:r>
            <a:endParaRPr lang="nb-NO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29D31-3571-A958-A6A9-F3FADBCC28D4}"/>
              </a:ext>
            </a:extLst>
          </p:cNvPr>
          <p:cNvSpPr/>
          <p:nvPr/>
        </p:nvSpPr>
        <p:spPr>
          <a:xfrm>
            <a:off x="6120877" y="1793884"/>
            <a:ext cx="2028305" cy="2011681"/>
          </a:xfrm>
          <a:prstGeom prst="rect">
            <a:avLst/>
          </a:prstGeom>
          <a:solidFill>
            <a:srgbClr val="DCDCD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F7B0C-F034-9935-E111-A3F9CD4F7501}"/>
              </a:ext>
            </a:extLst>
          </p:cNvPr>
          <p:cNvSpPr txBox="1"/>
          <p:nvPr/>
        </p:nvSpPr>
        <p:spPr>
          <a:xfrm>
            <a:off x="6145817" y="1945590"/>
            <a:ext cx="1736373" cy="1600438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Physical (body)</a:t>
            </a:r>
            <a:r>
              <a:rPr lang="en-US" sz="135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Headaches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Muscle pains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Breathing problems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Heart palpitations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endParaRPr lang="nb-NO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ADD52-E7A4-499F-8E4C-AFD61774D9E0}"/>
              </a:ext>
            </a:extLst>
          </p:cNvPr>
          <p:cNvSpPr/>
          <p:nvPr/>
        </p:nvSpPr>
        <p:spPr>
          <a:xfrm>
            <a:off x="8322365" y="1793884"/>
            <a:ext cx="2028305" cy="2011681"/>
          </a:xfrm>
          <a:prstGeom prst="rect">
            <a:avLst/>
          </a:prstGeom>
          <a:solidFill>
            <a:srgbClr val="D2D2D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E3617-C6CC-C585-D74C-82AFDE611DE8}"/>
              </a:ext>
            </a:extLst>
          </p:cNvPr>
          <p:cNvSpPr txBox="1"/>
          <p:nvPr/>
        </p:nvSpPr>
        <p:spPr>
          <a:xfrm>
            <a:off x="8347305" y="1945590"/>
            <a:ext cx="1766830" cy="1600438"/>
          </a:xfrm>
          <a:prstGeom prst="rect">
            <a:avLst/>
          </a:prstGeom>
          <a:solidFill>
            <a:srgbClr val="D2D2D2"/>
          </a:solidFill>
        </p:spPr>
        <p:txBody>
          <a:bodyPr wrap="none" rtlCol="0">
            <a:spAutoFit/>
          </a:bodyPr>
          <a:lstStyle/>
          <a:p>
            <a:r>
              <a:rPr lang="en-US" sz="135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Behavior 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Restless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 of appetite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Smokes more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Drinks more alcohol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Sleeping problems</a:t>
            </a:r>
          </a:p>
          <a:p>
            <a:r>
              <a:rPr lang="en-US" sz="13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Increased sickness</a:t>
            </a:r>
            <a:endParaRPr lang="nb-NO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BEA21-F483-94A8-817F-9AB861E69122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7.2</a:t>
            </a:r>
          </a:p>
        </p:txBody>
      </p:sp>
    </p:spTree>
    <p:extLst>
      <p:ext uri="{BB962C8B-B14F-4D97-AF65-F5344CB8AC3E}">
        <p14:creationId xmlns:p14="http://schemas.microsoft.com/office/powerpoint/2010/main" val="7954041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6A20B84-BD1C-72D2-BF87-DB5DC99F1DDE}"/>
              </a:ext>
            </a:extLst>
          </p:cNvPr>
          <p:cNvSpPr/>
          <p:nvPr/>
        </p:nvSpPr>
        <p:spPr>
          <a:xfrm>
            <a:off x="5482040" y="3862302"/>
            <a:ext cx="729129" cy="4362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B4173E-5A81-0E99-20AF-37714663DDE1}"/>
              </a:ext>
            </a:extLst>
          </p:cNvPr>
          <p:cNvSpPr/>
          <p:nvPr/>
        </p:nvSpPr>
        <p:spPr>
          <a:xfrm>
            <a:off x="5456556" y="1559858"/>
            <a:ext cx="729129" cy="4362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3A7DB-F5B0-ECC7-B660-262FE6784CA5}"/>
              </a:ext>
            </a:extLst>
          </p:cNvPr>
          <p:cNvSpPr txBox="1"/>
          <p:nvPr/>
        </p:nvSpPr>
        <p:spPr>
          <a:xfrm>
            <a:off x="5437169" y="1643464"/>
            <a:ext cx="804739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CC7389-8F62-B1C3-8A9C-F50B4821A1CA}"/>
              </a:ext>
            </a:extLst>
          </p:cNvPr>
          <p:cNvSpPr/>
          <p:nvPr/>
        </p:nvSpPr>
        <p:spPr>
          <a:xfrm>
            <a:off x="3065863" y="2581834"/>
            <a:ext cx="872565" cy="6574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24D4F5-A305-F054-4674-E3860D1C2B37}"/>
              </a:ext>
            </a:extLst>
          </p:cNvPr>
          <p:cNvSpPr/>
          <p:nvPr/>
        </p:nvSpPr>
        <p:spPr>
          <a:xfrm>
            <a:off x="5408649" y="2581834"/>
            <a:ext cx="872565" cy="6574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algn="ctr">
              <a:lnSpc>
                <a:spcPts val="1000"/>
              </a:lnSpc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90F52-BE52-5F64-CD6C-F027A41CE954}"/>
              </a:ext>
            </a:extLst>
          </p:cNvPr>
          <p:cNvSpPr/>
          <p:nvPr/>
        </p:nvSpPr>
        <p:spPr>
          <a:xfrm>
            <a:off x="7751435" y="2581834"/>
            <a:ext cx="872565" cy="6574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915812-9FF9-A7F2-0705-DF70EF180C1C}"/>
              </a:ext>
            </a:extLst>
          </p:cNvPr>
          <p:cNvSpPr/>
          <p:nvPr/>
        </p:nvSpPr>
        <p:spPr>
          <a:xfrm>
            <a:off x="4279171" y="2692399"/>
            <a:ext cx="729129" cy="4362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85F5C-81F2-4BC6-4E39-7EF456F34326}"/>
              </a:ext>
            </a:extLst>
          </p:cNvPr>
          <p:cNvSpPr txBox="1"/>
          <p:nvPr/>
        </p:nvSpPr>
        <p:spPr>
          <a:xfrm>
            <a:off x="4346967" y="2781981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180C0-DFD8-68B7-14C1-B09178F2C967}"/>
              </a:ext>
            </a:extLst>
          </p:cNvPr>
          <p:cNvCxnSpPr>
            <a:cxnSpLocks/>
            <a:stCxn id="2" idx="3"/>
            <a:endCxn id="5" idx="2"/>
          </p:cNvCxnSpPr>
          <p:nvPr/>
        </p:nvCxnSpPr>
        <p:spPr>
          <a:xfrm>
            <a:off x="3938428" y="2910540"/>
            <a:ext cx="34074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07B6EB-B0D0-936D-4651-530240122A2F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008300" y="2910540"/>
            <a:ext cx="37056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4256F81-79B4-C04E-7503-4DDBC6A1ABA9}"/>
              </a:ext>
            </a:extLst>
          </p:cNvPr>
          <p:cNvSpPr/>
          <p:nvPr/>
        </p:nvSpPr>
        <p:spPr>
          <a:xfrm>
            <a:off x="6621957" y="2692399"/>
            <a:ext cx="729129" cy="4362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E2615-7DD4-E004-76DF-05FD9E470957}"/>
              </a:ext>
            </a:extLst>
          </p:cNvPr>
          <p:cNvSpPr txBox="1"/>
          <p:nvPr/>
        </p:nvSpPr>
        <p:spPr>
          <a:xfrm>
            <a:off x="6622448" y="2780419"/>
            <a:ext cx="804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4EA420-027B-ACD1-8CDE-32380D9E867C}"/>
              </a:ext>
            </a:extLst>
          </p:cNvPr>
          <p:cNvCxnSpPr>
            <a:cxnSpLocks/>
            <a:stCxn id="3" idx="3"/>
            <a:endCxn id="15" idx="2"/>
          </p:cNvCxnSpPr>
          <p:nvPr/>
        </p:nvCxnSpPr>
        <p:spPr>
          <a:xfrm>
            <a:off x="6281214" y="2910540"/>
            <a:ext cx="34074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90345C-81DB-6504-613A-6359BB67975B}"/>
              </a:ext>
            </a:extLst>
          </p:cNvPr>
          <p:cNvCxnSpPr>
            <a:cxnSpLocks/>
            <a:stCxn id="15" idx="6"/>
            <a:endCxn id="4" idx="1"/>
          </p:cNvCxnSpPr>
          <p:nvPr/>
        </p:nvCxnSpPr>
        <p:spPr>
          <a:xfrm>
            <a:off x="7351086" y="2910540"/>
            <a:ext cx="40034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D5FAF9B-4BD6-84A6-C8FD-3451DEBEEE27}"/>
              </a:ext>
            </a:extLst>
          </p:cNvPr>
          <p:cNvCxnSpPr>
            <a:cxnSpLocks/>
            <a:stCxn id="4" idx="0"/>
            <a:endCxn id="21" idx="6"/>
          </p:cNvCxnSpPr>
          <p:nvPr/>
        </p:nvCxnSpPr>
        <p:spPr>
          <a:xfrm rot="16200000" flipV="1">
            <a:off x="6784785" y="1178900"/>
            <a:ext cx="803835" cy="2002033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94AC29D-1080-BE96-6152-B493DB15DBAC}"/>
              </a:ext>
            </a:extLst>
          </p:cNvPr>
          <p:cNvCxnSpPr>
            <a:stCxn id="21" idx="2"/>
            <a:endCxn id="2" idx="0"/>
          </p:cNvCxnSpPr>
          <p:nvPr/>
        </p:nvCxnSpPr>
        <p:spPr>
          <a:xfrm rot="10800000" flipV="1">
            <a:off x="3502146" y="1777998"/>
            <a:ext cx="1954410" cy="803835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24E19A9-F0E4-6E36-1CBD-F5621AA1504F}"/>
              </a:ext>
            </a:extLst>
          </p:cNvPr>
          <p:cNvSpPr txBox="1"/>
          <p:nvPr/>
        </p:nvSpPr>
        <p:spPr>
          <a:xfrm>
            <a:off x="5585695" y="3945908"/>
            <a:ext cx="573703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Noice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B5FE91-C91B-BBF3-7A05-AAB0430C061D}"/>
              </a:ext>
            </a:extLst>
          </p:cNvPr>
          <p:cNvCxnSpPr>
            <a:stCxn id="31" idx="0"/>
            <a:endCxn id="3" idx="2"/>
          </p:cNvCxnSpPr>
          <p:nvPr/>
        </p:nvCxnSpPr>
        <p:spPr>
          <a:xfrm flipH="1" flipV="1">
            <a:off x="5844932" y="3239246"/>
            <a:ext cx="1673" cy="62305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8F04BAE-D5CF-21A1-451C-DB475213EBAA}"/>
              </a:ext>
            </a:extLst>
          </p:cNvPr>
          <p:cNvCxnSpPr>
            <a:stCxn id="2" idx="2"/>
            <a:endCxn id="31" idx="2"/>
          </p:cNvCxnSpPr>
          <p:nvPr/>
        </p:nvCxnSpPr>
        <p:spPr>
          <a:xfrm rot="16200000" flipH="1">
            <a:off x="4071495" y="2669897"/>
            <a:ext cx="841197" cy="1979894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B3D7540B-D7F0-AEB1-9725-7F865242F596}"/>
              </a:ext>
            </a:extLst>
          </p:cNvPr>
          <p:cNvCxnSpPr>
            <a:stCxn id="31" idx="6"/>
            <a:endCxn id="4" idx="2"/>
          </p:cNvCxnSpPr>
          <p:nvPr/>
        </p:nvCxnSpPr>
        <p:spPr>
          <a:xfrm flipV="1">
            <a:off x="6211169" y="3239246"/>
            <a:ext cx="1976549" cy="841197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FE9FAD-AFC9-65C9-1899-30C467618A80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7.3</a:t>
            </a:r>
          </a:p>
        </p:txBody>
      </p:sp>
    </p:spTree>
    <p:extLst>
      <p:ext uri="{BB962C8B-B14F-4D97-AF65-F5344CB8AC3E}">
        <p14:creationId xmlns:p14="http://schemas.microsoft.com/office/powerpoint/2010/main" val="414871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5847952" y="3081999"/>
            <a:ext cx="1754067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164224" y="3081999"/>
            <a:ext cx="1622183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108000" rIns="72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757456" y="3081999"/>
            <a:ext cx="1354015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414432" y="3081999"/>
            <a:ext cx="1290271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9479176" y="3085662"/>
            <a:ext cx="1754067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7663564" y="3070642"/>
            <a:ext cx="1754067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kumimoji="0" lang="nb-NO" sz="17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82A04-91EB-D557-E305-976C25839F7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Figure</a:t>
            </a:r>
            <a:r>
              <a:rPr lang="nb-NO" dirty="0"/>
              <a:t> 1.7</a:t>
            </a:r>
          </a:p>
        </p:txBody>
      </p:sp>
    </p:spTree>
    <p:extLst>
      <p:ext uri="{BB962C8B-B14F-4D97-AF65-F5344CB8AC3E}">
        <p14:creationId xmlns:p14="http://schemas.microsoft.com/office/powerpoint/2010/main" val="12152781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46A6BF-FDD4-4016-9B64-2E2E7474E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320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Line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manager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8255A36-0388-441A-AD68-1802DF0A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Line</a:t>
            </a:r>
            <a:b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manager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4995610-955F-412D-8887-235C62BEC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74320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Line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manager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F1A295F-7434-4BD3-AC7D-A9D38C04F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447800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CEO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078" name="AutoShape 6">
            <a:extLst>
              <a:ext uri="{FF2B5EF4-FFF2-40B4-BE49-F238E27FC236}">
                <a16:creationId xmlns:a16="http://schemas.microsoft.com/office/drawing/2014/main" id="{5F9A494D-6911-49C9-9B39-2E869438D850}"/>
              </a:ext>
            </a:extLst>
          </p:cNvPr>
          <p:cNvCxnSpPr>
            <a:cxnSpLocks noChangeShapeType="1"/>
            <a:stCxn id="3077" idx="2"/>
            <a:endCxn id="3075" idx="0"/>
          </p:cNvCxnSpPr>
          <p:nvPr/>
        </p:nvCxnSpPr>
        <p:spPr bwMode="auto">
          <a:xfrm rot="5400000">
            <a:off x="6362700" y="1600200"/>
            <a:ext cx="685800" cy="1600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9" name="AutoShape 7">
            <a:extLst>
              <a:ext uri="{FF2B5EF4-FFF2-40B4-BE49-F238E27FC236}">
                <a16:creationId xmlns:a16="http://schemas.microsoft.com/office/drawing/2014/main" id="{2D50F804-39AC-4436-BC52-8044051A1DD4}"/>
              </a:ext>
            </a:extLst>
          </p:cNvPr>
          <p:cNvCxnSpPr>
            <a:cxnSpLocks noChangeShapeType="1"/>
            <a:stCxn id="3077" idx="2"/>
            <a:endCxn id="3074" idx="0"/>
          </p:cNvCxnSpPr>
          <p:nvPr/>
        </p:nvCxnSpPr>
        <p:spPr bwMode="auto">
          <a:xfrm rot="16200000" flipH="1">
            <a:off x="7962900" y="1600200"/>
            <a:ext cx="685800" cy="1600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AutoShape 8">
            <a:extLst>
              <a:ext uri="{FF2B5EF4-FFF2-40B4-BE49-F238E27FC236}">
                <a16:creationId xmlns:a16="http://schemas.microsoft.com/office/drawing/2014/main" id="{A60FA8B9-77F8-40A0-BFE1-6098CFBA1D5B}"/>
              </a:ext>
            </a:extLst>
          </p:cNvPr>
          <p:cNvCxnSpPr>
            <a:cxnSpLocks noChangeShapeType="1"/>
            <a:stCxn id="3077" idx="2"/>
            <a:endCxn id="3076" idx="0"/>
          </p:cNvCxnSpPr>
          <p:nvPr/>
        </p:nvCxnSpPr>
        <p:spPr bwMode="auto">
          <a:xfrm>
            <a:off x="7505700" y="2057400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1" name="Rectangle 9">
            <a:extLst>
              <a:ext uri="{FF2B5EF4-FFF2-40B4-BE49-F238E27FC236}">
                <a16:creationId xmlns:a16="http://schemas.microsoft.com/office/drawing/2014/main" id="{A00B95FF-9EBF-4769-A274-27B492A66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91000"/>
            <a:ext cx="9906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EEAD9BFD-D11F-4A3C-BADE-573C1898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191000"/>
            <a:ext cx="9906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A1E0F5D7-63B9-4578-AE10-506E45973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191000"/>
            <a:ext cx="9906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04CF6DA1-F850-4E66-990E-7D9436FD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495800"/>
            <a:ext cx="6172200" cy="533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FF90C891-D55E-4BE8-BE0E-9D75DA15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10100"/>
            <a:ext cx="9025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Project A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AutoShape 14">
            <a:extLst>
              <a:ext uri="{FF2B5EF4-FFF2-40B4-BE49-F238E27FC236}">
                <a16:creationId xmlns:a16="http://schemas.microsoft.com/office/drawing/2014/main" id="{FFFA8C67-A79C-40BF-8B3E-DF7CE187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334000"/>
            <a:ext cx="6172200" cy="533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FD577091-A765-461C-939A-D28B1528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5421313"/>
            <a:ext cx="912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Project B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088" name="AutoShape 16">
            <a:extLst>
              <a:ext uri="{FF2B5EF4-FFF2-40B4-BE49-F238E27FC236}">
                <a16:creationId xmlns:a16="http://schemas.microsoft.com/office/drawing/2014/main" id="{39C70D5B-6F8D-4813-B1CF-6D62FF5AD00A}"/>
              </a:ext>
            </a:extLst>
          </p:cNvPr>
          <p:cNvCxnSpPr>
            <a:cxnSpLocks noChangeShapeType="1"/>
            <a:stCxn id="3075" idx="2"/>
            <a:endCxn id="3081" idx="0"/>
          </p:cNvCxnSpPr>
          <p:nvPr/>
        </p:nvCxnSpPr>
        <p:spPr bwMode="auto">
          <a:xfrm>
            <a:off x="5905500" y="3352800"/>
            <a:ext cx="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AutoShape 17">
            <a:extLst>
              <a:ext uri="{FF2B5EF4-FFF2-40B4-BE49-F238E27FC236}">
                <a16:creationId xmlns:a16="http://schemas.microsoft.com/office/drawing/2014/main" id="{5788E821-5109-4C48-9DC0-85D54FEB8983}"/>
              </a:ext>
            </a:extLst>
          </p:cNvPr>
          <p:cNvCxnSpPr>
            <a:cxnSpLocks noChangeShapeType="1"/>
            <a:stCxn id="3076" idx="2"/>
            <a:endCxn id="3082" idx="0"/>
          </p:cNvCxnSpPr>
          <p:nvPr/>
        </p:nvCxnSpPr>
        <p:spPr bwMode="auto">
          <a:xfrm>
            <a:off x="7505700" y="3352800"/>
            <a:ext cx="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AutoShape 18">
            <a:extLst>
              <a:ext uri="{FF2B5EF4-FFF2-40B4-BE49-F238E27FC236}">
                <a16:creationId xmlns:a16="http://schemas.microsoft.com/office/drawing/2014/main" id="{550098E0-8BD7-4B6D-B38D-E87EE9DA0ADE}"/>
              </a:ext>
            </a:extLst>
          </p:cNvPr>
          <p:cNvCxnSpPr>
            <a:cxnSpLocks noChangeShapeType="1"/>
            <a:stCxn id="3074" idx="2"/>
            <a:endCxn id="3083" idx="0"/>
          </p:cNvCxnSpPr>
          <p:nvPr/>
        </p:nvCxnSpPr>
        <p:spPr bwMode="auto">
          <a:xfrm>
            <a:off x="9105900" y="3352800"/>
            <a:ext cx="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1" name="Oval 19">
            <a:extLst>
              <a:ext uri="{FF2B5EF4-FFF2-40B4-BE49-F238E27FC236}">
                <a16:creationId xmlns:a16="http://schemas.microsoft.com/office/drawing/2014/main" id="{0212AF82-FBBD-4B02-9DEB-10C6794A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48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2" name="Oval 20">
            <a:extLst>
              <a:ext uri="{FF2B5EF4-FFF2-40B4-BE49-F238E27FC236}">
                <a16:creationId xmlns:a16="http://schemas.microsoft.com/office/drawing/2014/main" id="{D9BCB435-D408-442B-8F84-2D90FAB7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648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3" name="Oval 21">
            <a:extLst>
              <a:ext uri="{FF2B5EF4-FFF2-40B4-BE49-F238E27FC236}">
                <a16:creationId xmlns:a16="http://schemas.microsoft.com/office/drawing/2014/main" id="{22EE3E40-28AD-4C35-B8ED-45EA0C37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72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4" name="Oval 22">
            <a:extLst>
              <a:ext uri="{FF2B5EF4-FFF2-40B4-BE49-F238E27FC236}">
                <a16:creationId xmlns:a16="http://schemas.microsoft.com/office/drawing/2014/main" id="{744D01A4-ADB2-492B-9D31-8F2E5B8D3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76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5" name="Oval 23">
            <a:extLst>
              <a:ext uri="{FF2B5EF4-FFF2-40B4-BE49-F238E27FC236}">
                <a16:creationId xmlns:a16="http://schemas.microsoft.com/office/drawing/2014/main" id="{8DCE9019-9105-4B0B-92B3-B439B13C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876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6" name="Oval 24">
            <a:extLst>
              <a:ext uri="{FF2B5EF4-FFF2-40B4-BE49-F238E27FC236}">
                <a16:creationId xmlns:a16="http://schemas.microsoft.com/office/drawing/2014/main" id="{2066682E-4E23-4165-9763-2CC2FAF9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562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7" name="Oval 25">
            <a:extLst>
              <a:ext uri="{FF2B5EF4-FFF2-40B4-BE49-F238E27FC236}">
                <a16:creationId xmlns:a16="http://schemas.microsoft.com/office/drawing/2014/main" id="{96F78431-6462-499A-8AA3-D00738A6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4102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8" name="Oval 26">
            <a:extLst>
              <a:ext uri="{FF2B5EF4-FFF2-40B4-BE49-F238E27FC236}">
                <a16:creationId xmlns:a16="http://schemas.microsoft.com/office/drawing/2014/main" id="{538F82F2-8681-4227-A3E1-733D2A857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715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9" name="Oval 27">
            <a:extLst>
              <a:ext uri="{FF2B5EF4-FFF2-40B4-BE49-F238E27FC236}">
                <a16:creationId xmlns:a16="http://schemas.microsoft.com/office/drawing/2014/main" id="{291D1963-89C7-43EC-84B3-BABB84E1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486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00" name="Oval 28">
            <a:extLst>
              <a:ext uri="{FF2B5EF4-FFF2-40B4-BE49-F238E27FC236}">
                <a16:creationId xmlns:a16="http://schemas.microsoft.com/office/drawing/2014/main" id="{EC623FA5-AC90-4F83-8CF7-4983050A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562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01" name="Oval 29">
            <a:extLst>
              <a:ext uri="{FF2B5EF4-FFF2-40B4-BE49-F238E27FC236}">
                <a16:creationId xmlns:a16="http://schemas.microsoft.com/office/drawing/2014/main" id="{EC5AD59B-8576-4D0F-8AE9-2B068308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72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02" name="Oval 30">
            <a:extLst>
              <a:ext uri="{FF2B5EF4-FFF2-40B4-BE49-F238E27FC236}">
                <a16:creationId xmlns:a16="http://schemas.microsoft.com/office/drawing/2014/main" id="{7E09A461-B46F-4F2B-A9A7-3F625E45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562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03" name="Oval 31">
            <a:extLst>
              <a:ext uri="{FF2B5EF4-FFF2-40B4-BE49-F238E27FC236}">
                <a16:creationId xmlns:a16="http://schemas.microsoft.com/office/drawing/2014/main" id="{DDE90B94-295F-4925-9F19-97A3FB78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743200"/>
            <a:ext cx="14478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Project </a:t>
            </a:r>
            <a:b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owner</a:t>
            </a:r>
            <a:endParaRPr lang="nb-NO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04" name="Oval 32">
            <a:extLst>
              <a:ext uri="{FF2B5EF4-FFF2-40B4-BE49-F238E27FC236}">
                <a16:creationId xmlns:a16="http://schemas.microsoft.com/office/drawing/2014/main" id="{5E5FCABA-5A77-4E96-A8C0-450D7B9C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1143000" cy="609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PMO</a:t>
            </a:r>
            <a:endParaRPr lang="nb-NO" altLang="nb-NO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05" name="AutoShape 33">
            <a:extLst>
              <a:ext uri="{FF2B5EF4-FFF2-40B4-BE49-F238E27FC236}">
                <a16:creationId xmlns:a16="http://schemas.microsoft.com/office/drawing/2014/main" id="{3EDD4F95-12E4-490D-B6C3-9E62E756F292}"/>
              </a:ext>
            </a:extLst>
          </p:cNvPr>
          <p:cNvCxnSpPr>
            <a:cxnSpLocks noChangeShapeType="1"/>
            <a:stCxn id="3084" idx="1"/>
            <a:endCxn id="3103" idx="4"/>
          </p:cNvCxnSpPr>
          <p:nvPr/>
        </p:nvCxnSpPr>
        <p:spPr bwMode="auto">
          <a:xfrm rot="10800000">
            <a:off x="3238500" y="3352800"/>
            <a:ext cx="495300" cy="1409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6" name="AutoShape 34">
            <a:extLst>
              <a:ext uri="{FF2B5EF4-FFF2-40B4-BE49-F238E27FC236}">
                <a16:creationId xmlns:a16="http://schemas.microsoft.com/office/drawing/2014/main" id="{4520B216-95BA-4964-BDE0-8CA13106D5A7}"/>
              </a:ext>
            </a:extLst>
          </p:cNvPr>
          <p:cNvCxnSpPr>
            <a:cxnSpLocks noChangeShapeType="1"/>
            <a:stCxn id="3086" idx="1"/>
            <a:endCxn id="3103" idx="4"/>
          </p:cNvCxnSpPr>
          <p:nvPr/>
        </p:nvCxnSpPr>
        <p:spPr bwMode="auto">
          <a:xfrm rot="10800000">
            <a:off x="3238500" y="3352800"/>
            <a:ext cx="495300" cy="2247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7" name="AutoShape 35">
            <a:extLst>
              <a:ext uri="{FF2B5EF4-FFF2-40B4-BE49-F238E27FC236}">
                <a16:creationId xmlns:a16="http://schemas.microsoft.com/office/drawing/2014/main" id="{90FFCFF7-A73E-4FDA-8CE3-4F2B5EA3D3CF}"/>
              </a:ext>
            </a:extLst>
          </p:cNvPr>
          <p:cNvCxnSpPr>
            <a:cxnSpLocks noChangeShapeType="1"/>
            <a:stCxn id="3103" idx="0"/>
            <a:endCxn id="3077" idx="2"/>
          </p:cNvCxnSpPr>
          <p:nvPr/>
        </p:nvCxnSpPr>
        <p:spPr bwMode="auto">
          <a:xfrm rot="16200000">
            <a:off x="5029200" y="266700"/>
            <a:ext cx="685800" cy="426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8" name="AutoShape 36">
            <a:extLst>
              <a:ext uri="{FF2B5EF4-FFF2-40B4-BE49-F238E27FC236}">
                <a16:creationId xmlns:a16="http://schemas.microsoft.com/office/drawing/2014/main" id="{13703F3A-01E5-4FDC-8E37-8A89B3B84BF3}"/>
              </a:ext>
            </a:extLst>
          </p:cNvPr>
          <p:cNvCxnSpPr>
            <a:cxnSpLocks noChangeShapeType="1"/>
            <a:stCxn id="3104" idx="2"/>
          </p:cNvCxnSpPr>
          <p:nvPr/>
        </p:nvCxnSpPr>
        <p:spPr bwMode="auto">
          <a:xfrm flipH="1">
            <a:off x="3243264" y="3810000"/>
            <a:ext cx="33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E7C4A4-0F8E-EAE2-EFE7-D413FB8A3188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7.4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Line 10">
            <a:extLst>
              <a:ext uri="{FF2B5EF4-FFF2-40B4-BE49-F238E27FC236}">
                <a16:creationId xmlns:a16="http://schemas.microsoft.com/office/drawing/2014/main" id="{5C2889BC-B7C1-42CA-8511-0A6E38F56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843" y="4613110"/>
            <a:ext cx="1763755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A049967D-F012-41FC-839F-D9670D5A6B6A}"/>
              </a:ext>
            </a:extLst>
          </p:cNvPr>
          <p:cNvSpPr/>
          <p:nvPr/>
        </p:nvSpPr>
        <p:spPr>
          <a:xfrm rot="12220623">
            <a:off x="3016947" y="3209563"/>
            <a:ext cx="439471" cy="439471"/>
          </a:xfrm>
          <a:prstGeom prst="arc">
            <a:avLst>
              <a:gd name="adj1" fmla="val 16200000"/>
              <a:gd name="adj2" fmla="val 13525819"/>
            </a:avLst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EC8E16A-E7D4-4301-93F1-70C8423C648E}"/>
              </a:ext>
            </a:extLst>
          </p:cNvPr>
          <p:cNvSpPr/>
          <p:nvPr/>
        </p:nvSpPr>
        <p:spPr>
          <a:xfrm rot="9379377" flipH="1">
            <a:off x="2409040" y="3596347"/>
            <a:ext cx="1054470" cy="1054470"/>
          </a:xfrm>
          <a:prstGeom prst="arc">
            <a:avLst>
              <a:gd name="adj1" fmla="val 16200000"/>
              <a:gd name="adj2" fmla="val 12486430"/>
            </a:avLst>
          </a:prstGeom>
          <a:ln w="1079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8D081922-5C9F-4EAC-9C24-E1DF3CE26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120" y="4613110"/>
            <a:ext cx="1763755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3298EEB-5A5D-47EA-B7C4-D3D63E1F54EB}"/>
              </a:ext>
            </a:extLst>
          </p:cNvPr>
          <p:cNvSpPr/>
          <p:nvPr/>
        </p:nvSpPr>
        <p:spPr>
          <a:xfrm rot="12220623">
            <a:off x="5416224" y="3209563"/>
            <a:ext cx="439471" cy="439471"/>
          </a:xfrm>
          <a:prstGeom prst="arc">
            <a:avLst>
              <a:gd name="adj1" fmla="val 16200000"/>
              <a:gd name="adj2" fmla="val 13525819"/>
            </a:avLst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8FC5838-87AC-403D-BBD4-10E2523F55BF}"/>
              </a:ext>
            </a:extLst>
          </p:cNvPr>
          <p:cNvSpPr/>
          <p:nvPr/>
        </p:nvSpPr>
        <p:spPr>
          <a:xfrm rot="9379377" flipH="1">
            <a:off x="4808317" y="3596347"/>
            <a:ext cx="1054470" cy="1054470"/>
          </a:xfrm>
          <a:prstGeom prst="arc">
            <a:avLst>
              <a:gd name="adj1" fmla="val 16200000"/>
              <a:gd name="adj2" fmla="val 12486430"/>
            </a:avLst>
          </a:prstGeom>
          <a:ln w="1079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F8677760-ABD4-4A29-954C-C2A1DDC76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271" y="4613111"/>
            <a:ext cx="1763755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221B9DD-5D0B-4997-85DC-3A84D90D215F}"/>
              </a:ext>
            </a:extLst>
          </p:cNvPr>
          <p:cNvSpPr/>
          <p:nvPr/>
        </p:nvSpPr>
        <p:spPr>
          <a:xfrm rot="12220623">
            <a:off x="7789375" y="3209564"/>
            <a:ext cx="439471" cy="439471"/>
          </a:xfrm>
          <a:prstGeom prst="arc">
            <a:avLst>
              <a:gd name="adj1" fmla="val 16200000"/>
              <a:gd name="adj2" fmla="val 13525819"/>
            </a:avLst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E84B5FE-9F1A-47CB-A46C-A51361764915}"/>
              </a:ext>
            </a:extLst>
          </p:cNvPr>
          <p:cNvSpPr/>
          <p:nvPr/>
        </p:nvSpPr>
        <p:spPr>
          <a:xfrm rot="9379377" flipH="1">
            <a:off x="7181468" y="3596348"/>
            <a:ext cx="1054470" cy="1054470"/>
          </a:xfrm>
          <a:prstGeom prst="arc">
            <a:avLst>
              <a:gd name="adj1" fmla="val 16200000"/>
              <a:gd name="adj2" fmla="val 12486430"/>
            </a:avLst>
          </a:prstGeom>
          <a:ln w="1079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1B24C00-0EF1-4124-929B-D30385D25E85}"/>
              </a:ext>
            </a:extLst>
          </p:cNvPr>
          <p:cNvSpPr/>
          <p:nvPr/>
        </p:nvSpPr>
        <p:spPr>
          <a:xfrm>
            <a:off x="3955054" y="4362180"/>
            <a:ext cx="455984" cy="45598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8C446-E83A-450A-BDC8-4234A7A75710}"/>
              </a:ext>
            </a:extLst>
          </p:cNvPr>
          <p:cNvSpPr txBox="1"/>
          <p:nvPr/>
        </p:nvSpPr>
        <p:spPr>
          <a:xfrm>
            <a:off x="3737772" y="4858905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Value </a:t>
            </a:r>
          </a:p>
          <a:p>
            <a:pPr algn="ctr"/>
            <a:r>
              <a:rPr lang="en-US" sz="1600"/>
              <a:t>delivery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7D557183-7F5C-488F-BD75-E92C11FB078D}"/>
              </a:ext>
            </a:extLst>
          </p:cNvPr>
          <p:cNvSpPr/>
          <p:nvPr/>
        </p:nvSpPr>
        <p:spPr>
          <a:xfrm>
            <a:off x="6331466" y="4362180"/>
            <a:ext cx="455984" cy="45598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930457-C513-419A-9CF8-5BB1BD332172}"/>
              </a:ext>
            </a:extLst>
          </p:cNvPr>
          <p:cNvSpPr txBox="1"/>
          <p:nvPr/>
        </p:nvSpPr>
        <p:spPr>
          <a:xfrm>
            <a:off x="6114184" y="4858905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Value </a:t>
            </a:r>
          </a:p>
          <a:p>
            <a:pPr algn="ctr"/>
            <a:r>
              <a:rPr lang="en-US" sz="1600"/>
              <a:t>delivery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39D27E2B-8221-479F-A79E-D8E17972EA54}"/>
              </a:ext>
            </a:extLst>
          </p:cNvPr>
          <p:cNvSpPr/>
          <p:nvPr/>
        </p:nvSpPr>
        <p:spPr>
          <a:xfrm>
            <a:off x="8688282" y="4362180"/>
            <a:ext cx="455984" cy="45598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E0CC7D-878E-45E6-BF51-77E66D6B2596}"/>
              </a:ext>
            </a:extLst>
          </p:cNvPr>
          <p:cNvSpPr txBox="1"/>
          <p:nvPr/>
        </p:nvSpPr>
        <p:spPr>
          <a:xfrm>
            <a:off x="8471000" y="4858905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Value </a:t>
            </a:r>
          </a:p>
          <a:p>
            <a:pPr algn="ctr"/>
            <a:r>
              <a:rPr lang="en-US" sz="1600"/>
              <a:t>delivery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FEFBDEB4-9250-4C56-8463-3914F54B3307}"/>
              </a:ext>
            </a:extLst>
          </p:cNvPr>
          <p:cNvSpPr/>
          <p:nvPr/>
        </p:nvSpPr>
        <p:spPr>
          <a:xfrm>
            <a:off x="1727895" y="2011683"/>
            <a:ext cx="1713361" cy="578959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A44A7-87A2-49E5-9BA8-DB1013190530}"/>
              </a:ext>
            </a:extLst>
          </p:cNvPr>
          <p:cNvSpPr txBox="1"/>
          <p:nvPr/>
        </p:nvSpPr>
        <p:spPr>
          <a:xfrm>
            <a:off x="1946870" y="2131885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Requirements</a:t>
            </a:r>
            <a:endParaRPr lang="en-US" sz="1600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6BE98FA9-48F4-45FE-A863-51440022002D}"/>
              </a:ext>
            </a:extLst>
          </p:cNvPr>
          <p:cNvSpPr/>
          <p:nvPr/>
        </p:nvSpPr>
        <p:spPr>
          <a:xfrm>
            <a:off x="3270492" y="2011683"/>
            <a:ext cx="1466980" cy="578959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6F9C5F-88D0-459A-BE7B-F4ECB41D3F5D}"/>
              </a:ext>
            </a:extLst>
          </p:cNvPr>
          <p:cNvSpPr txBox="1"/>
          <p:nvPr/>
        </p:nvSpPr>
        <p:spPr>
          <a:xfrm>
            <a:off x="3660231" y="213892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Design</a:t>
            </a:r>
            <a:endParaRPr lang="en-US" sz="1600" dirty="0"/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DC9128F5-DEFE-44F1-A1D2-2B97131B5B9D}"/>
              </a:ext>
            </a:extLst>
          </p:cNvPr>
          <p:cNvSpPr/>
          <p:nvPr/>
        </p:nvSpPr>
        <p:spPr>
          <a:xfrm>
            <a:off x="4566708" y="2011683"/>
            <a:ext cx="1713361" cy="578959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111E48-EC62-4926-87CA-9EE35A76DFE6}"/>
              </a:ext>
            </a:extLst>
          </p:cNvPr>
          <p:cNvSpPr txBox="1"/>
          <p:nvPr/>
        </p:nvSpPr>
        <p:spPr>
          <a:xfrm>
            <a:off x="4794392" y="213188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Development</a:t>
            </a:r>
            <a:endParaRPr lang="en-US" sz="1600"/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1FCE37C5-9030-4991-A06E-E0755170957B}"/>
              </a:ext>
            </a:extLst>
          </p:cNvPr>
          <p:cNvSpPr/>
          <p:nvPr/>
        </p:nvSpPr>
        <p:spPr>
          <a:xfrm>
            <a:off x="6085448" y="2006345"/>
            <a:ext cx="1466980" cy="578959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4ABD23-D407-47C2-A461-A30CFFD5C9D2}"/>
              </a:ext>
            </a:extLst>
          </p:cNvPr>
          <p:cNvSpPr txBox="1"/>
          <p:nvPr/>
        </p:nvSpPr>
        <p:spPr>
          <a:xfrm>
            <a:off x="6447602" y="2131885"/>
            <a:ext cx="751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Testing</a:t>
            </a:r>
            <a:endParaRPr lang="en-US" sz="1600"/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8C634D15-21DD-43EE-A535-9BCE892649E7}"/>
              </a:ext>
            </a:extLst>
          </p:cNvPr>
          <p:cNvSpPr/>
          <p:nvPr/>
        </p:nvSpPr>
        <p:spPr>
          <a:xfrm>
            <a:off x="7357807" y="2006345"/>
            <a:ext cx="1713361" cy="578959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0D780C-65AE-4A31-8899-14282EAF13C3}"/>
              </a:ext>
            </a:extLst>
          </p:cNvPr>
          <p:cNvSpPr txBox="1"/>
          <p:nvPr/>
        </p:nvSpPr>
        <p:spPr>
          <a:xfrm>
            <a:off x="7576782" y="212654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Implementation</a:t>
            </a:r>
            <a:endParaRPr lang="en-US" sz="1600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AAD25CB7-7E4E-4DD0-86A6-1264765A0946}"/>
              </a:ext>
            </a:extLst>
          </p:cNvPr>
          <p:cNvSpPr/>
          <p:nvPr/>
        </p:nvSpPr>
        <p:spPr>
          <a:xfrm>
            <a:off x="9175255" y="1831516"/>
            <a:ext cx="753788" cy="753788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B2A0C3-95E3-4E3F-9D76-57E57D743894}"/>
              </a:ext>
            </a:extLst>
          </p:cNvPr>
          <p:cNvSpPr txBox="1"/>
          <p:nvPr/>
        </p:nvSpPr>
        <p:spPr>
          <a:xfrm>
            <a:off x="8621445" y="2600416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One big value </a:t>
            </a:r>
          </a:p>
          <a:p>
            <a:pPr algn="ctr"/>
            <a:r>
              <a:rPr lang="en-US" sz="1600"/>
              <a:t>delivery at the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8AB31-5A08-4FE3-BA0B-CCFF0E6F5916}"/>
              </a:ext>
            </a:extLst>
          </p:cNvPr>
          <p:cNvSpPr txBox="1"/>
          <p:nvPr/>
        </p:nvSpPr>
        <p:spPr>
          <a:xfrm>
            <a:off x="1388077" y="1516759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Waterfall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379DBE-3470-4EF8-B2A3-D1AA244F6F83}"/>
              </a:ext>
            </a:extLst>
          </p:cNvPr>
          <p:cNvSpPr txBox="1"/>
          <p:nvPr/>
        </p:nvSpPr>
        <p:spPr>
          <a:xfrm>
            <a:off x="1388077" y="30596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Agile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ABAC4-F966-B3CC-A1BC-522487776A1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7.5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F6BD9B9-6E34-40F4-BFCE-D9E9FE66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25" y="5114421"/>
            <a:ext cx="15113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Produkt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backlog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FEF83719-1C9E-448A-AE93-6D6A5A92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716338"/>
            <a:ext cx="1439862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Line 6">
            <a:extLst>
              <a:ext uri="{FF2B5EF4-FFF2-40B4-BE49-F238E27FC236}">
                <a16:creationId xmlns:a16="http://schemas.microsoft.com/office/drawing/2014/main" id="{5D235E9B-7146-47EF-9816-936226891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3988" y="4724400"/>
            <a:ext cx="0" cy="3900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17FD5A6-34B5-4BED-9A4D-7649FA20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560" y="3860800"/>
            <a:ext cx="794703" cy="649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Sprint</a:t>
            </a:r>
            <a:b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32DA5C55-8E52-4382-871F-D6F6762ED9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9876" y="3357563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704B9721-B205-4BE9-BDCB-A8925B359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2708276"/>
            <a:ext cx="8636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Sprint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backlog</a:t>
            </a:r>
            <a:endParaRPr lang="nb-NO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41435A25-A87E-4A5E-BAA7-ADB93D3E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2638698"/>
            <a:ext cx="1152525" cy="718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Sprint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review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demonstration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new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functionallity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32CEE127-BCE6-4E4E-B06C-D450A7CEB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9" y="3860800"/>
            <a:ext cx="956354" cy="649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Sprint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retrospective</a:t>
            </a:r>
            <a:endParaRPr lang="nb-NO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4F99D0D3-EF01-4B90-BF61-301CC3E101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1" y="3357563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77010732-E946-4984-BC38-22E7EB45C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160" y="3045641"/>
            <a:ext cx="2272665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88D202D-518F-4895-A997-C545F96B979C}"/>
              </a:ext>
            </a:extLst>
          </p:cNvPr>
          <p:cNvSpPr/>
          <p:nvPr/>
        </p:nvSpPr>
        <p:spPr>
          <a:xfrm rot="12220623">
            <a:off x="5534181" y="1519624"/>
            <a:ext cx="601227" cy="601227"/>
          </a:xfrm>
          <a:prstGeom prst="arc">
            <a:avLst>
              <a:gd name="adj1" fmla="val 16200000"/>
              <a:gd name="adj2" fmla="val 13525819"/>
            </a:avLst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C8BE835-9D77-40E9-82C2-E882F28B6B34}"/>
              </a:ext>
            </a:extLst>
          </p:cNvPr>
          <p:cNvSpPr/>
          <p:nvPr/>
        </p:nvSpPr>
        <p:spPr>
          <a:xfrm rot="9379377" flipH="1">
            <a:off x="4900604" y="2028878"/>
            <a:ext cx="1054470" cy="1054470"/>
          </a:xfrm>
          <a:prstGeom prst="arc">
            <a:avLst>
              <a:gd name="adj1" fmla="val 16200000"/>
              <a:gd name="adj2" fmla="val 12486430"/>
            </a:avLst>
          </a:prstGeom>
          <a:ln w="1079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67DD5-4F6E-4270-9ABC-7381E4B52113}"/>
              </a:ext>
            </a:extLst>
          </p:cNvPr>
          <p:cNvSpPr txBox="1"/>
          <p:nvPr/>
        </p:nvSpPr>
        <p:spPr>
          <a:xfrm>
            <a:off x="5549528" y="1576529"/>
            <a:ext cx="567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 dirty="0" err="1"/>
              <a:t>Daily</a:t>
            </a:r>
            <a:br>
              <a:rPr lang="nb-NO" sz="1100" dirty="0"/>
            </a:br>
            <a:r>
              <a:rPr lang="nb-NO" sz="1100" dirty="0"/>
              <a:t>scrum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20708-0918-436A-825E-14AC823F20A7}"/>
              </a:ext>
            </a:extLst>
          </p:cNvPr>
          <p:cNvSpPr txBox="1"/>
          <p:nvPr/>
        </p:nvSpPr>
        <p:spPr>
          <a:xfrm>
            <a:off x="5112392" y="239772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Sprint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BEE02-9062-AFBF-31AB-8F3B726AFD27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7.6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7FE77-657B-4285-A020-807248EA7B99}"/>
              </a:ext>
            </a:extLst>
          </p:cNvPr>
          <p:cNvSpPr/>
          <p:nvPr/>
        </p:nvSpPr>
        <p:spPr>
          <a:xfrm>
            <a:off x="1680754" y="1907177"/>
            <a:ext cx="1698172" cy="34224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02CAE-DEEC-4217-A529-4B40990E8BE1}"/>
              </a:ext>
            </a:extLst>
          </p:cNvPr>
          <p:cNvSpPr/>
          <p:nvPr/>
        </p:nvSpPr>
        <p:spPr>
          <a:xfrm>
            <a:off x="1876696" y="2229394"/>
            <a:ext cx="1293222" cy="687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User story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9C3B18-AACC-4810-8026-1E4CDB915B6B}"/>
              </a:ext>
            </a:extLst>
          </p:cNvPr>
          <p:cNvSpPr/>
          <p:nvPr/>
        </p:nvSpPr>
        <p:spPr>
          <a:xfrm>
            <a:off x="1876694" y="3252653"/>
            <a:ext cx="1293223" cy="687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User story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6BC94-6402-40AB-BF46-F221790E202B}"/>
              </a:ext>
            </a:extLst>
          </p:cNvPr>
          <p:cNvSpPr/>
          <p:nvPr/>
        </p:nvSpPr>
        <p:spPr>
          <a:xfrm>
            <a:off x="1876693" y="4275912"/>
            <a:ext cx="1314995" cy="687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User story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8C237-7A85-4B74-9990-08DCA8B96B82}"/>
              </a:ext>
            </a:extLst>
          </p:cNvPr>
          <p:cNvSpPr/>
          <p:nvPr/>
        </p:nvSpPr>
        <p:spPr>
          <a:xfrm>
            <a:off x="3513910" y="1913112"/>
            <a:ext cx="1698172" cy="34224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6BC13-A14D-45BA-9E02-E911DE03FCCD}"/>
              </a:ext>
            </a:extLst>
          </p:cNvPr>
          <p:cNvSpPr/>
          <p:nvPr/>
        </p:nvSpPr>
        <p:spPr>
          <a:xfrm>
            <a:off x="5347066" y="1907177"/>
            <a:ext cx="1698173" cy="34224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FDCFF-B31C-4F9D-B8A1-B25CBAD2A8D8}"/>
              </a:ext>
            </a:extLst>
          </p:cNvPr>
          <p:cNvSpPr/>
          <p:nvPr/>
        </p:nvSpPr>
        <p:spPr>
          <a:xfrm>
            <a:off x="7180224" y="1907177"/>
            <a:ext cx="1698174" cy="34224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C7827-6424-4625-B21E-266D126D7834}"/>
              </a:ext>
            </a:extLst>
          </p:cNvPr>
          <p:cNvSpPr txBox="1"/>
          <p:nvPr/>
        </p:nvSpPr>
        <p:spPr>
          <a:xfrm>
            <a:off x="1872335" y="149430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User </a:t>
            </a:r>
            <a:r>
              <a:rPr lang="nb-NO" dirty="0" err="1"/>
              <a:t>stories</a:t>
            </a:r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CE0F7-E893-43B6-A25D-78A7C9018578}"/>
              </a:ext>
            </a:extLst>
          </p:cNvPr>
          <p:cNvSpPr txBox="1"/>
          <p:nvPr/>
        </p:nvSpPr>
        <p:spPr>
          <a:xfrm>
            <a:off x="3706406" y="147510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Not </a:t>
            </a:r>
            <a:r>
              <a:rPr lang="nb-NO" dirty="0" err="1"/>
              <a:t>started</a:t>
            </a:r>
            <a:endParaRPr lang="nb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3F2F6-C04B-4E05-A672-249021FF0F22}"/>
              </a:ext>
            </a:extLst>
          </p:cNvPr>
          <p:cNvSpPr txBox="1"/>
          <p:nvPr/>
        </p:nvSpPr>
        <p:spPr>
          <a:xfrm>
            <a:off x="5526738" y="14943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2BD08-AFD1-4074-A60E-6D3EA69826DD}"/>
              </a:ext>
            </a:extLst>
          </p:cNvPr>
          <p:cNvSpPr txBox="1"/>
          <p:nvPr/>
        </p:nvSpPr>
        <p:spPr>
          <a:xfrm>
            <a:off x="7379133" y="147510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Completed</a:t>
            </a:r>
            <a:endParaRPr lang="nb-NO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4910CB-94A9-4173-B5B0-4210A940C546}"/>
              </a:ext>
            </a:extLst>
          </p:cNvPr>
          <p:cNvCxnSpPr/>
          <p:nvPr/>
        </p:nvCxnSpPr>
        <p:spPr>
          <a:xfrm>
            <a:off x="3706406" y="1410789"/>
            <a:ext cx="488895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0E49E1-BE62-4D75-A8E7-1C299E677600}"/>
              </a:ext>
            </a:extLst>
          </p:cNvPr>
          <p:cNvSpPr txBox="1"/>
          <p:nvPr/>
        </p:nvSpPr>
        <p:spPr>
          <a:xfrm>
            <a:off x="5776774" y="957942"/>
            <a:ext cx="83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Tasks</a:t>
            </a:r>
            <a:r>
              <a:rPr lang="nb-NO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B1CDCC-4700-4C7D-8075-2733B212D330}"/>
              </a:ext>
            </a:extLst>
          </p:cNvPr>
          <p:cNvSpPr/>
          <p:nvPr/>
        </p:nvSpPr>
        <p:spPr>
          <a:xfrm>
            <a:off x="3788235" y="2328360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2B03ED-2360-438D-BF84-0BA4C76D1A04}"/>
              </a:ext>
            </a:extLst>
          </p:cNvPr>
          <p:cNvSpPr/>
          <p:nvPr/>
        </p:nvSpPr>
        <p:spPr>
          <a:xfrm>
            <a:off x="3644536" y="4186253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6A587B-D07A-401E-8CFE-3FCB7B040B2F}"/>
              </a:ext>
            </a:extLst>
          </p:cNvPr>
          <p:cNvSpPr/>
          <p:nvPr/>
        </p:nvSpPr>
        <p:spPr>
          <a:xfrm>
            <a:off x="4264308" y="4232781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70BA6D-1934-4A93-B5E6-D6AD3462EBEA}"/>
              </a:ext>
            </a:extLst>
          </p:cNvPr>
          <p:cNvSpPr/>
          <p:nvPr/>
        </p:nvSpPr>
        <p:spPr>
          <a:xfrm>
            <a:off x="3751209" y="4766225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E0C09B-C09D-49C7-86D0-BA2F5CB8D46C}"/>
              </a:ext>
            </a:extLst>
          </p:cNvPr>
          <p:cNvSpPr/>
          <p:nvPr/>
        </p:nvSpPr>
        <p:spPr>
          <a:xfrm>
            <a:off x="4484907" y="4750321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10D083-7F72-47B7-B9FC-D665241267E5}"/>
              </a:ext>
            </a:extLst>
          </p:cNvPr>
          <p:cNvSpPr/>
          <p:nvPr/>
        </p:nvSpPr>
        <p:spPr>
          <a:xfrm>
            <a:off x="3631472" y="3341318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F6019B-7E11-42AB-903A-A837F5A85C5B}"/>
              </a:ext>
            </a:extLst>
          </p:cNvPr>
          <p:cNvSpPr/>
          <p:nvPr/>
        </p:nvSpPr>
        <p:spPr>
          <a:xfrm>
            <a:off x="4130224" y="3431469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33D812-A9F9-49B0-BED9-33B00D891435}"/>
              </a:ext>
            </a:extLst>
          </p:cNvPr>
          <p:cNvSpPr/>
          <p:nvPr/>
        </p:nvSpPr>
        <p:spPr>
          <a:xfrm>
            <a:off x="4656978" y="3330745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100FB-AB07-4543-B068-040ED0DF1AEB}"/>
              </a:ext>
            </a:extLst>
          </p:cNvPr>
          <p:cNvSpPr/>
          <p:nvPr/>
        </p:nvSpPr>
        <p:spPr>
          <a:xfrm>
            <a:off x="4362995" y="2346759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7A242D-EF40-4D5D-8068-3771097F389C}"/>
              </a:ext>
            </a:extLst>
          </p:cNvPr>
          <p:cNvSpPr/>
          <p:nvPr/>
        </p:nvSpPr>
        <p:spPr>
          <a:xfrm>
            <a:off x="7463245" y="2229394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3A2BE7-4836-4220-B553-1A611DB76DF8}"/>
              </a:ext>
            </a:extLst>
          </p:cNvPr>
          <p:cNvSpPr/>
          <p:nvPr/>
        </p:nvSpPr>
        <p:spPr>
          <a:xfrm>
            <a:off x="5702382" y="2328360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AE976B-DC9E-4609-A567-502695EEB608}"/>
              </a:ext>
            </a:extLst>
          </p:cNvPr>
          <p:cNvSpPr/>
          <p:nvPr/>
        </p:nvSpPr>
        <p:spPr>
          <a:xfrm>
            <a:off x="6196152" y="3252653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10CFD9-3843-42CE-9FE8-78C410E35E60}"/>
              </a:ext>
            </a:extLst>
          </p:cNvPr>
          <p:cNvSpPr/>
          <p:nvPr/>
        </p:nvSpPr>
        <p:spPr>
          <a:xfrm>
            <a:off x="5556080" y="3341318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A33F7F-849E-417E-934D-2AB30C40BFE4}"/>
              </a:ext>
            </a:extLst>
          </p:cNvPr>
          <p:cNvSpPr/>
          <p:nvPr/>
        </p:nvSpPr>
        <p:spPr>
          <a:xfrm>
            <a:off x="6331135" y="2368732"/>
            <a:ext cx="444137" cy="41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 err="1">
                <a:solidFill>
                  <a:schemeClr val="tx1"/>
                </a:solidFill>
              </a:rPr>
              <a:t>Task</a:t>
            </a:r>
            <a:endParaRPr lang="nb-NO" sz="105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7A591B-F333-4F5B-BA5B-84244C34C2E4}"/>
              </a:ext>
            </a:extLst>
          </p:cNvPr>
          <p:cNvCxnSpPr/>
          <p:nvPr/>
        </p:nvCxnSpPr>
        <p:spPr>
          <a:xfrm>
            <a:off x="1794617" y="3093578"/>
            <a:ext cx="69477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B6D80C-AA1C-460F-B17F-BD8F68774405}"/>
              </a:ext>
            </a:extLst>
          </p:cNvPr>
          <p:cNvCxnSpPr/>
          <p:nvPr/>
        </p:nvCxnSpPr>
        <p:spPr>
          <a:xfrm>
            <a:off x="1794617" y="4100558"/>
            <a:ext cx="69477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46A44F-D1D3-708E-DD8C-43F821DA600B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7.7</a:t>
            </a:r>
          </a:p>
        </p:txBody>
      </p:sp>
    </p:spTree>
    <p:extLst>
      <p:ext uri="{BB962C8B-B14F-4D97-AF65-F5344CB8AC3E}">
        <p14:creationId xmlns:p14="http://schemas.microsoft.com/office/powerpoint/2010/main" val="38065288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F5A039-27F3-4217-81DA-B00BECDAC9CF}"/>
              </a:ext>
            </a:extLst>
          </p:cNvPr>
          <p:cNvSpPr/>
          <p:nvPr/>
        </p:nvSpPr>
        <p:spPr>
          <a:xfrm>
            <a:off x="347692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F7C97-FA5D-4C29-9AD5-8EC074796EA3}"/>
              </a:ext>
            </a:extLst>
          </p:cNvPr>
          <p:cNvSpPr/>
          <p:nvPr/>
        </p:nvSpPr>
        <p:spPr>
          <a:xfrm>
            <a:off x="438199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AE42A-9D9A-46D8-8619-9BE33B449891}"/>
              </a:ext>
            </a:extLst>
          </p:cNvPr>
          <p:cNvSpPr/>
          <p:nvPr/>
        </p:nvSpPr>
        <p:spPr>
          <a:xfrm>
            <a:off x="528706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C9458-BEF4-47F5-8EC8-D21A1FD5DB21}"/>
              </a:ext>
            </a:extLst>
          </p:cNvPr>
          <p:cNvSpPr/>
          <p:nvPr/>
        </p:nvSpPr>
        <p:spPr>
          <a:xfrm>
            <a:off x="619213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E7FA5-711A-4F6D-A75A-B02E6E79BC01}"/>
              </a:ext>
            </a:extLst>
          </p:cNvPr>
          <p:cNvSpPr/>
          <p:nvPr/>
        </p:nvSpPr>
        <p:spPr>
          <a:xfrm>
            <a:off x="709720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ED18E1-6910-4557-937A-BA5BD59BC6A0}"/>
              </a:ext>
            </a:extLst>
          </p:cNvPr>
          <p:cNvSpPr/>
          <p:nvPr/>
        </p:nvSpPr>
        <p:spPr>
          <a:xfrm>
            <a:off x="800227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BBF800-557D-4C10-990D-C10801D1E146}"/>
              </a:ext>
            </a:extLst>
          </p:cNvPr>
          <p:cNvSpPr/>
          <p:nvPr/>
        </p:nvSpPr>
        <p:spPr>
          <a:xfrm>
            <a:off x="890734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DE2F7-9C0E-40D5-8F34-22A9F9AC6376}"/>
              </a:ext>
            </a:extLst>
          </p:cNvPr>
          <p:cNvSpPr/>
          <p:nvPr/>
        </p:nvSpPr>
        <p:spPr>
          <a:xfrm>
            <a:off x="9812415" y="2184720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634AB-CD2D-463D-A714-20AE9513CC9A}"/>
              </a:ext>
            </a:extLst>
          </p:cNvPr>
          <p:cNvSpPr/>
          <p:nvPr/>
        </p:nvSpPr>
        <p:spPr>
          <a:xfrm>
            <a:off x="347692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9314E-6E95-4332-8714-44D6365B01AC}"/>
              </a:ext>
            </a:extLst>
          </p:cNvPr>
          <p:cNvSpPr/>
          <p:nvPr/>
        </p:nvSpPr>
        <p:spPr>
          <a:xfrm>
            <a:off x="438199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D80588-7066-45D6-B1EA-D802AA8B620F}"/>
              </a:ext>
            </a:extLst>
          </p:cNvPr>
          <p:cNvSpPr/>
          <p:nvPr/>
        </p:nvSpPr>
        <p:spPr>
          <a:xfrm>
            <a:off x="528706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2E4A79-C21F-4E18-B86A-C575411116CD}"/>
              </a:ext>
            </a:extLst>
          </p:cNvPr>
          <p:cNvSpPr/>
          <p:nvPr/>
        </p:nvSpPr>
        <p:spPr>
          <a:xfrm>
            <a:off x="619213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2407C1-5E90-460F-A3ED-44D3381326D6}"/>
              </a:ext>
            </a:extLst>
          </p:cNvPr>
          <p:cNvSpPr/>
          <p:nvPr/>
        </p:nvSpPr>
        <p:spPr>
          <a:xfrm>
            <a:off x="709720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81B40-C2F6-49F7-9562-15729F792BC1}"/>
              </a:ext>
            </a:extLst>
          </p:cNvPr>
          <p:cNvSpPr/>
          <p:nvPr/>
        </p:nvSpPr>
        <p:spPr>
          <a:xfrm>
            <a:off x="800227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D7426-DB9C-467E-A3CB-674415F4F74F}"/>
              </a:ext>
            </a:extLst>
          </p:cNvPr>
          <p:cNvSpPr/>
          <p:nvPr/>
        </p:nvSpPr>
        <p:spPr>
          <a:xfrm>
            <a:off x="890734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D29C0-92AE-4D5E-8856-4FC78547A334}"/>
              </a:ext>
            </a:extLst>
          </p:cNvPr>
          <p:cNvSpPr/>
          <p:nvPr/>
        </p:nvSpPr>
        <p:spPr>
          <a:xfrm>
            <a:off x="9812415" y="2753887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7728C0-A63C-496E-BD3D-09CD507BF898}"/>
              </a:ext>
            </a:extLst>
          </p:cNvPr>
          <p:cNvSpPr/>
          <p:nvPr/>
        </p:nvSpPr>
        <p:spPr>
          <a:xfrm>
            <a:off x="347692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89A85F-DF79-42FD-8861-810266A086CF}"/>
              </a:ext>
            </a:extLst>
          </p:cNvPr>
          <p:cNvSpPr/>
          <p:nvPr/>
        </p:nvSpPr>
        <p:spPr>
          <a:xfrm>
            <a:off x="438199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CBF845-7C44-408B-AF47-C0E8781BC02C}"/>
              </a:ext>
            </a:extLst>
          </p:cNvPr>
          <p:cNvSpPr/>
          <p:nvPr/>
        </p:nvSpPr>
        <p:spPr>
          <a:xfrm>
            <a:off x="528706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907C18-F3AD-42E8-BF9F-0E034ECF4BB7}"/>
              </a:ext>
            </a:extLst>
          </p:cNvPr>
          <p:cNvSpPr/>
          <p:nvPr/>
        </p:nvSpPr>
        <p:spPr>
          <a:xfrm>
            <a:off x="619213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E1724C-446D-4FB1-9187-D4FCC207C03D}"/>
              </a:ext>
            </a:extLst>
          </p:cNvPr>
          <p:cNvSpPr/>
          <p:nvPr/>
        </p:nvSpPr>
        <p:spPr>
          <a:xfrm>
            <a:off x="709720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A2C792-14D8-4A26-A476-D0D3C740CADC}"/>
              </a:ext>
            </a:extLst>
          </p:cNvPr>
          <p:cNvSpPr/>
          <p:nvPr/>
        </p:nvSpPr>
        <p:spPr>
          <a:xfrm>
            <a:off x="800227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1FA820-EC46-4642-9246-AF3487C67062}"/>
              </a:ext>
            </a:extLst>
          </p:cNvPr>
          <p:cNvSpPr/>
          <p:nvPr/>
        </p:nvSpPr>
        <p:spPr>
          <a:xfrm>
            <a:off x="890734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2328CE-58D1-4AC0-BDEA-29ED45EF1DA6}"/>
              </a:ext>
            </a:extLst>
          </p:cNvPr>
          <p:cNvSpPr/>
          <p:nvPr/>
        </p:nvSpPr>
        <p:spPr>
          <a:xfrm>
            <a:off x="9812415" y="3323054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F18DF4-EB8B-45B5-B0C0-FE07516E3B96}"/>
              </a:ext>
            </a:extLst>
          </p:cNvPr>
          <p:cNvSpPr/>
          <p:nvPr/>
        </p:nvSpPr>
        <p:spPr>
          <a:xfrm>
            <a:off x="347692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655B5-6CBB-4C20-949F-96CB6902E1F9}"/>
              </a:ext>
            </a:extLst>
          </p:cNvPr>
          <p:cNvSpPr/>
          <p:nvPr/>
        </p:nvSpPr>
        <p:spPr>
          <a:xfrm>
            <a:off x="438199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1AC2DB-B3B4-4C1A-AF16-58A9797CE976}"/>
              </a:ext>
            </a:extLst>
          </p:cNvPr>
          <p:cNvSpPr/>
          <p:nvPr/>
        </p:nvSpPr>
        <p:spPr>
          <a:xfrm>
            <a:off x="528706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5121E0-E4D8-4055-A895-04092ED4900D}"/>
              </a:ext>
            </a:extLst>
          </p:cNvPr>
          <p:cNvSpPr/>
          <p:nvPr/>
        </p:nvSpPr>
        <p:spPr>
          <a:xfrm>
            <a:off x="619213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C817E4-44FE-4B9F-82E8-4008A14A1395}"/>
              </a:ext>
            </a:extLst>
          </p:cNvPr>
          <p:cNvSpPr/>
          <p:nvPr/>
        </p:nvSpPr>
        <p:spPr>
          <a:xfrm>
            <a:off x="709720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22F818-74EF-4A53-A043-EBC686B5BDE8}"/>
              </a:ext>
            </a:extLst>
          </p:cNvPr>
          <p:cNvSpPr/>
          <p:nvPr/>
        </p:nvSpPr>
        <p:spPr>
          <a:xfrm>
            <a:off x="800227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35C74-0789-402D-85A4-C2DC7CF933C4}"/>
              </a:ext>
            </a:extLst>
          </p:cNvPr>
          <p:cNvSpPr/>
          <p:nvPr/>
        </p:nvSpPr>
        <p:spPr>
          <a:xfrm>
            <a:off x="890734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61EDBB-80B9-47EA-8EEF-62D59B780A7A}"/>
              </a:ext>
            </a:extLst>
          </p:cNvPr>
          <p:cNvSpPr/>
          <p:nvPr/>
        </p:nvSpPr>
        <p:spPr>
          <a:xfrm>
            <a:off x="9812415" y="3892221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C52FE4-E747-4702-B09D-5461CA4466BD}"/>
              </a:ext>
            </a:extLst>
          </p:cNvPr>
          <p:cNvSpPr/>
          <p:nvPr/>
        </p:nvSpPr>
        <p:spPr>
          <a:xfrm>
            <a:off x="347692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8C1859-DD09-40AC-A467-78780B955BBF}"/>
              </a:ext>
            </a:extLst>
          </p:cNvPr>
          <p:cNvSpPr/>
          <p:nvPr/>
        </p:nvSpPr>
        <p:spPr>
          <a:xfrm>
            <a:off x="438199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57A11D-37A8-4954-93E3-E7F484BB99F8}"/>
              </a:ext>
            </a:extLst>
          </p:cNvPr>
          <p:cNvSpPr/>
          <p:nvPr/>
        </p:nvSpPr>
        <p:spPr>
          <a:xfrm>
            <a:off x="528706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D0D44F-F5E4-47AA-9607-7020B4EB6FE6}"/>
              </a:ext>
            </a:extLst>
          </p:cNvPr>
          <p:cNvSpPr/>
          <p:nvPr/>
        </p:nvSpPr>
        <p:spPr>
          <a:xfrm>
            <a:off x="619213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E77189-FCE3-4572-9316-A5A9A00B4A67}"/>
              </a:ext>
            </a:extLst>
          </p:cNvPr>
          <p:cNvSpPr/>
          <p:nvPr/>
        </p:nvSpPr>
        <p:spPr>
          <a:xfrm>
            <a:off x="709720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FFD154-0CE9-4AE8-9A70-F33F01CFD1DD}"/>
              </a:ext>
            </a:extLst>
          </p:cNvPr>
          <p:cNvSpPr/>
          <p:nvPr/>
        </p:nvSpPr>
        <p:spPr>
          <a:xfrm>
            <a:off x="800227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C7E6F2-27DF-4133-9869-9DEDADEAB293}"/>
              </a:ext>
            </a:extLst>
          </p:cNvPr>
          <p:cNvSpPr/>
          <p:nvPr/>
        </p:nvSpPr>
        <p:spPr>
          <a:xfrm>
            <a:off x="890734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E0A6BE-C847-4882-AC24-2DE01AC02FA5}"/>
              </a:ext>
            </a:extLst>
          </p:cNvPr>
          <p:cNvSpPr/>
          <p:nvPr/>
        </p:nvSpPr>
        <p:spPr>
          <a:xfrm>
            <a:off x="9812415" y="4461388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DF6D3A-B110-466F-B0BA-63E72C9CBCF7}"/>
              </a:ext>
            </a:extLst>
          </p:cNvPr>
          <p:cNvSpPr/>
          <p:nvPr/>
        </p:nvSpPr>
        <p:spPr>
          <a:xfrm>
            <a:off x="347692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9A2E30-16E1-4167-B625-63CD284FEC15}"/>
              </a:ext>
            </a:extLst>
          </p:cNvPr>
          <p:cNvSpPr/>
          <p:nvPr/>
        </p:nvSpPr>
        <p:spPr>
          <a:xfrm>
            <a:off x="438199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DC8EDF-2E8A-4FCE-947C-11DB1FD76BE2}"/>
              </a:ext>
            </a:extLst>
          </p:cNvPr>
          <p:cNvSpPr/>
          <p:nvPr/>
        </p:nvSpPr>
        <p:spPr>
          <a:xfrm>
            <a:off x="528706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8E51A0-F7D4-4EB7-AEE0-C5369926B977}"/>
              </a:ext>
            </a:extLst>
          </p:cNvPr>
          <p:cNvSpPr/>
          <p:nvPr/>
        </p:nvSpPr>
        <p:spPr>
          <a:xfrm>
            <a:off x="619213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AE2DA6-5DF4-4AD7-8331-257AD48B2A05}"/>
              </a:ext>
            </a:extLst>
          </p:cNvPr>
          <p:cNvSpPr/>
          <p:nvPr/>
        </p:nvSpPr>
        <p:spPr>
          <a:xfrm>
            <a:off x="709720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DEC95A-0B97-49E2-A86F-C6C44989229C}"/>
              </a:ext>
            </a:extLst>
          </p:cNvPr>
          <p:cNvSpPr/>
          <p:nvPr/>
        </p:nvSpPr>
        <p:spPr>
          <a:xfrm>
            <a:off x="800227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7566CC1-E73F-4F2A-B013-D1B78F6389FC}"/>
              </a:ext>
            </a:extLst>
          </p:cNvPr>
          <p:cNvSpPr/>
          <p:nvPr/>
        </p:nvSpPr>
        <p:spPr>
          <a:xfrm>
            <a:off x="890734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A537-510C-4A60-A62D-72EB72710C12}"/>
              </a:ext>
            </a:extLst>
          </p:cNvPr>
          <p:cNvSpPr/>
          <p:nvPr/>
        </p:nvSpPr>
        <p:spPr>
          <a:xfrm>
            <a:off x="9812415" y="5030555"/>
            <a:ext cx="905070" cy="56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62BA6D-DB96-4B2E-84DE-A70C9A40BDFC}"/>
              </a:ext>
            </a:extLst>
          </p:cNvPr>
          <p:cNvSpPr txBox="1"/>
          <p:nvPr/>
        </p:nvSpPr>
        <p:spPr>
          <a:xfrm>
            <a:off x="2418237" y="3667448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Tasks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4FC871-8E11-4DF7-9BC0-955DD463FDA2}"/>
              </a:ext>
            </a:extLst>
          </p:cNvPr>
          <p:cNvSpPr txBox="1"/>
          <p:nvPr/>
        </p:nvSpPr>
        <p:spPr>
          <a:xfrm>
            <a:off x="3192873" y="487666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98C112-E67A-4AB0-B929-664BCA203286}"/>
              </a:ext>
            </a:extLst>
          </p:cNvPr>
          <p:cNvSpPr txBox="1"/>
          <p:nvPr/>
        </p:nvSpPr>
        <p:spPr>
          <a:xfrm>
            <a:off x="3174211" y="43074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F9C30E-0E65-43AB-9C1F-5F2895D4756D}"/>
              </a:ext>
            </a:extLst>
          </p:cNvPr>
          <p:cNvSpPr txBox="1"/>
          <p:nvPr/>
        </p:nvSpPr>
        <p:spPr>
          <a:xfrm>
            <a:off x="3172241" y="373833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396727-D269-444F-A743-07EDD17B611A}"/>
              </a:ext>
            </a:extLst>
          </p:cNvPr>
          <p:cNvSpPr txBox="1"/>
          <p:nvPr/>
        </p:nvSpPr>
        <p:spPr>
          <a:xfrm>
            <a:off x="3172241" y="31691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B804C06-A302-493C-9C55-9CC81A8E7F69}"/>
              </a:ext>
            </a:extLst>
          </p:cNvPr>
          <p:cNvSpPr txBox="1"/>
          <p:nvPr/>
        </p:nvSpPr>
        <p:spPr>
          <a:xfrm>
            <a:off x="3172241" y="54068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D06ACA8-5828-46AE-ADE5-FD4D5A90E827}"/>
              </a:ext>
            </a:extLst>
          </p:cNvPr>
          <p:cNvSpPr txBox="1"/>
          <p:nvPr/>
        </p:nvSpPr>
        <p:spPr>
          <a:xfrm>
            <a:off x="3072855" y="203083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D324C78-16DF-440E-BE83-E8634B7ECF2D}"/>
              </a:ext>
            </a:extLst>
          </p:cNvPr>
          <p:cNvSpPr txBox="1"/>
          <p:nvPr/>
        </p:nvSpPr>
        <p:spPr>
          <a:xfrm>
            <a:off x="3084176" y="255989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0EDD24-506B-4D33-BF2F-5A58B55AB181}"/>
              </a:ext>
            </a:extLst>
          </p:cNvPr>
          <p:cNvSpPr txBox="1"/>
          <p:nvPr/>
        </p:nvSpPr>
        <p:spPr>
          <a:xfrm>
            <a:off x="4046005" y="559972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 May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119F2E-C48C-4047-8744-927982E61714}"/>
              </a:ext>
            </a:extLst>
          </p:cNvPr>
          <p:cNvSpPr txBox="1"/>
          <p:nvPr/>
        </p:nvSpPr>
        <p:spPr>
          <a:xfrm>
            <a:off x="4953133" y="559972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 May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2D210C-57DA-4474-8E4D-85E473702707}"/>
              </a:ext>
            </a:extLst>
          </p:cNvPr>
          <p:cNvSpPr txBox="1"/>
          <p:nvPr/>
        </p:nvSpPr>
        <p:spPr>
          <a:xfrm>
            <a:off x="5860261" y="561364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 May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A62C9B-DBB7-4ED7-9962-D97C67F14C88}"/>
              </a:ext>
            </a:extLst>
          </p:cNvPr>
          <p:cNvSpPr txBox="1"/>
          <p:nvPr/>
        </p:nvSpPr>
        <p:spPr>
          <a:xfrm>
            <a:off x="6767389" y="561364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8 May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EABD83-B286-485B-A698-6C99086A61C5}"/>
              </a:ext>
            </a:extLst>
          </p:cNvPr>
          <p:cNvSpPr txBox="1"/>
          <p:nvPr/>
        </p:nvSpPr>
        <p:spPr>
          <a:xfrm>
            <a:off x="7616592" y="5613649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 May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088CF4-BF6B-4A0A-B6AD-428BCA87E84A}"/>
              </a:ext>
            </a:extLst>
          </p:cNvPr>
          <p:cNvSpPr txBox="1"/>
          <p:nvPr/>
        </p:nvSpPr>
        <p:spPr>
          <a:xfrm>
            <a:off x="8521662" y="559972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12 May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1289AD-9C99-4DAF-B2FE-CE55D770FF1B}"/>
              </a:ext>
            </a:extLst>
          </p:cNvPr>
          <p:cNvSpPr txBox="1"/>
          <p:nvPr/>
        </p:nvSpPr>
        <p:spPr>
          <a:xfrm>
            <a:off x="9425627" y="56182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14 May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1D8FC5A-CE68-4B86-9909-96EA8589E497}"/>
              </a:ext>
            </a:extLst>
          </p:cNvPr>
          <p:cNvSpPr txBox="1"/>
          <p:nvPr/>
        </p:nvSpPr>
        <p:spPr>
          <a:xfrm>
            <a:off x="10331801" y="561824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16 May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A73683-5D47-4229-9415-092F0FFD3C4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476925" y="2195205"/>
            <a:ext cx="905070" cy="274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B79A603-7622-4387-90B6-517A427807A7}"/>
              </a:ext>
            </a:extLst>
          </p:cNvPr>
          <p:cNvCxnSpPr>
            <a:cxnSpLocks/>
            <a:stCxn id="5" idx="1"/>
            <a:endCxn id="13" idx="0"/>
          </p:cNvCxnSpPr>
          <p:nvPr/>
        </p:nvCxnSpPr>
        <p:spPr>
          <a:xfrm>
            <a:off x="4381995" y="2469304"/>
            <a:ext cx="452535" cy="284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E4839C0-229A-488A-9D4A-722743BD6F19}"/>
              </a:ext>
            </a:extLst>
          </p:cNvPr>
          <p:cNvCxnSpPr>
            <a:cxnSpLocks/>
            <a:stCxn id="13" idx="0"/>
            <a:endCxn id="14" idx="1"/>
          </p:cNvCxnSpPr>
          <p:nvPr/>
        </p:nvCxnSpPr>
        <p:spPr>
          <a:xfrm>
            <a:off x="4834530" y="2753887"/>
            <a:ext cx="452535" cy="284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F05194D-B8D2-4C5D-A1F9-DA270EB698AC}"/>
              </a:ext>
            </a:extLst>
          </p:cNvPr>
          <p:cNvCxnSpPr>
            <a:cxnSpLocks/>
            <a:stCxn id="14" idx="1"/>
            <a:endCxn id="14" idx="2"/>
          </p:cNvCxnSpPr>
          <p:nvPr/>
        </p:nvCxnSpPr>
        <p:spPr>
          <a:xfrm>
            <a:off x="5287065" y="3038471"/>
            <a:ext cx="452535" cy="284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6E87465-1367-4583-85ED-7E5CDD1254EA}"/>
              </a:ext>
            </a:extLst>
          </p:cNvPr>
          <p:cNvCxnSpPr>
            <a:cxnSpLocks/>
            <a:stCxn id="22" idx="0"/>
            <a:endCxn id="23" idx="3"/>
          </p:cNvCxnSpPr>
          <p:nvPr/>
        </p:nvCxnSpPr>
        <p:spPr>
          <a:xfrm>
            <a:off x="5739600" y="3323054"/>
            <a:ext cx="1357605" cy="284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7D3A10A-8BEC-4850-88E5-A545BC9C15A6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7097205" y="3615825"/>
            <a:ext cx="452535" cy="27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E3BD96C-8021-42CE-9AA1-6CAE17C4D2A2}"/>
              </a:ext>
            </a:extLst>
          </p:cNvPr>
          <p:cNvCxnSpPr>
            <a:cxnSpLocks/>
            <a:stCxn id="32" idx="0"/>
            <a:endCxn id="33" idx="1"/>
          </p:cNvCxnSpPr>
          <p:nvPr/>
        </p:nvCxnSpPr>
        <p:spPr>
          <a:xfrm>
            <a:off x="7549740" y="3892221"/>
            <a:ext cx="452535" cy="284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1E9CAA4-0978-4700-8EC1-2043D6D0483C}"/>
              </a:ext>
            </a:extLst>
          </p:cNvPr>
          <p:cNvCxnSpPr>
            <a:cxnSpLocks/>
            <a:stCxn id="33" idx="1"/>
            <a:endCxn id="41" idx="0"/>
          </p:cNvCxnSpPr>
          <p:nvPr/>
        </p:nvCxnSpPr>
        <p:spPr>
          <a:xfrm>
            <a:off x="8002275" y="4176805"/>
            <a:ext cx="452535" cy="284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0BAF687-39A2-42A3-9D12-1227776F1E8B}"/>
              </a:ext>
            </a:extLst>
          </p:cNvPr>
          <p:cNvCxnSpPr>
            <a:cxnSpLocks/>
            <a:stCxn id="33" idx="2"/>
            <a:endCxn id="42" idx="1"/>
          </p:cNvCxnSpPr>
          <p:nvPr/>
        </p:nvCxnSpPr>
        <p:spPr>
          <a:xfrm>
            <a:off x="8454810" y="4461388"/>
            <a:ext cx="452535" cy="284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3906C23-A37E-4B3D-80B1-7198B13BE3F1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8906239" y="4756455"/>
            <a:ext cx="1358711" cy="274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DEDE269-8E8B-4370-AEA6-E3D2F6F6A099}"/>
              </a:ext>
            </a:extLst>
          </p:cNvPr>
          <p:cNvCxnSpPr>
            <a:cxnSpLocks/>
            <a:stCxn id="51" idx="0"/>
            <a:endCxn id="128" idx="5"/>
          </p:cNvCxnSpPr>
          <p:nvPr/>
        </p:nvCxnSpPr>
        <p:spPr>
          <a:xfrm>
            <a:off x="10264950" y="5030555"/>
            <a:ext cx="486161" cy="582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E9772190-4B0E-4DD5-889A-66D090120B59}"/>
              </a:ext>
            </a:extLst>
          </p:cNvPr>
          <p:cNvSpPr/>
          <p:nvPr/>
        </p:nvSpPr>
        <p:spPr>
          <a:xfrm>
            <a:off x="10231306" y="4995947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37FDE7F-C9DF-4D82-8A39-FCC523CA2583}"/>
              </a:ext>
            </a:extLst>
          </p:cNvPr>
          <p:cNvSpPr/>
          <p:nvPr/>
        </p:nvSpPr>
        <p:spPr>
          <a:xfrm>
            <a:off x="8880274" y="4722520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C01F885-E82F-4627-B239-52C926FB2034}"/>
              </a:ext>
            </a:extLst>
          </p:cNvPr>
          <p:cNvSpPr/>
          <p:nvPr/>
        </p:nvSpPr>
        <p:spPr>
          <a:xfrm>
            <a:off x="8421205" y="4426135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CD14687-8DCA-446E-A648-0EB436D0FCD7}"/>
              </a:ext>
            </a:extLst>
          </p:cNvPr>
          <p:cNvSpPr/>
          <p:nvPr/>
        </p:nvSpPr>
        <p:spPr>
          <a:xfrm>
            <a:off x="7962135" y="4129750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350E8A3-A527-45A0-A34A-441334323AEA}"/>
              </a:ext>
            </a:extLst>
          </p:cNvPr>
          <p:cNvSpPr/>
          <p:nvPr/>
        </p:nvSpPr>
        <p:spPr>
          <a:xfrm>
            <a:off x="7519894" y="3861413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7BFE185-7371-4ED4-8EFB-9A3CB140020A}"/>
              </a:ext>
            </a:extLst>
          </p:cNvPr>
          <p:cNvSpPr/>
          <p:nvPr/>
        </p:nvSpPr>
        <p:spPr>
          <a:xfrm>
            <a:off x="7055215" y="3576248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A028446-6E37-4713-8F22-D727487809FE}"/>
              </a:ext>
            </a:extLst>
          </p:cNvPr>
          <p:cNvSpPr/>
          <p:nvPr/>
        </p:nvSpPr>
        <p:spPr>
          <a:xfrm>
            <a:off x="5743453" y="3302302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7428ED19-7DC5-4EAB-AC40-0B6E98FEB4D1}"/>
              </a:ext>
            </a:extLst>
          </p:cNvPr>
          <p:cNvSpPr/>
          <p:nvPr/>
        </p:nvSpPr>
        <p:spPr>
          <a:xfrm>
            <a:off x="4807549" y="2721303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F85808F0-E0DC-4030-B0E0-1D4A41862BC0}"/>
              </a:ext>
            </a:extLst>
          </p:cNvPr>
          <p:cNvSpPr/>
          <p:nvPr/>
        </p:nvSpPr>
        <p:spPr>
          <a:xfrm>
            <a:off x="5262219" y="3007365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1C70369-57D7-4E30-B3BA-DB1E3682E555}"/>
              </a:ext>
            </a:extLst>
          </p:cNvPr>
          <p:cNvSpPr/>
          <p:nvPr/>
        </p:nvSpPr>
        <p:spPr>
          <a:xfrm>
            <a:off x="4348479" y="2430527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55B9325-0AE6-4AD2-89FD-883922B2771C}"/>
              </a:ext>
            </a:extLst>
          </p:cNvPr>
          <p:cNvSpPr/>
          <p:nvPr/>
        </p:nvSpPr>
        <p:spPr>
          <a:xfrm>
            <a:off x="3462128" y="2166866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38177EF-E5E2-497C-AB4D-C5FBC7C48FCF}"/>
              </a:ext>
            </a:extLst>
          </p:cNvPr>
          <p:cNvSpPr/>
          <p:nvPr/>
        </p:nvSpPr>
        <p:spPr>
          <a:xfrm>
            <a:off x="10693180" y="5555195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9310AD1-F64E-4F4C-8AA9-6BE3CE554A8F}"/>
              </a:ext>
            </a:extLst>
          </p:cNvPr>
          <p:cNvSpPr txBox="1"/>
          <p:nvPr/>
        </p:nvSpPr>
        <p:spPr>
          <a:xfrm>
            <a:off x="4145998" y="1793346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 (the remaining tasks)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0CF9F8A-D4F1-46C0-B59F-0C6B72D80FF8}"/>
              </a:ext>
            </a:extLst>
          </p:cNvPr>
          <p:cNvCxnSpPr>
            <a:cxnSpLocks/>
          </p:cNvCxnSpPr>
          <p:nvPr/>
        </p:nvCxnSpPr>
        <p:spPr>
          <a:xfrm>
            <a:off x="3843099" y="1983173"/>
            <a:ext cx="312489" cy="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E501168-C629-4A1F-829A-22471B0CD514}"/>
              </a:ext>
            </a:extLst>
          </p:cNvPr>
          <p:cNvCxnSpPr>
            <a:cxnSpLocks/>
            <a:stCxn id="13" idx="1"/>
            <a:endCxn id="21" idx="0"/>
          </p:cNvCxnSpPr>
          <p:nvPr/>
        </p:nvCxnSpPr>
        <p:spPr>
          <a:xfrm>
            <a:off x="4381995" y="3038471"/>
            <a:ext cx="452535" cy="28458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F0FD17B-4872-450D-BD88-3519709051B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8002275" y="3607638"/>
            <a:ext cx="446881" cy="27639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A5C395E-569C-4668-9A4C-2B7927025CFF}"/>
              </a:ext>
            </a:extLst>
          </p:cNvPr>
          <p:cNvCxnSpPr>
            <a:cxnSpLocks/>
            <a:stCxn id="25" idx="2"/>
            <a:endCxn id="34" idx="1"/>
          </p:cNvCxnSpPr>
          <p:nvPr/>
        </p:nvCxnSpPr>
        <p:spPr>
          <a:xfrm>
            <a:off x="8454810" y="3892221"/>
            <a:ext cx="452535" cy="28458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C82F0C6-21BE-4308-9BB3-A6FAEFB66DF9}"/>
              </a:ext>
            </a:extLst>
          </p:cNvPr>
          <p:cNvCxnSpPr>
            <a:cxnSpLocks/>
            <a:stCxn id="34" idx="1"/>
            <a:endCxn id="42" idx="0"/>
          </p:cNvCxnSpPr>
          <p:nvPr/>
        </p:nvCxnSpPr>
        <p:spPr>
          <a:xfrm>
            <a:off x="8907345" y="4176805"/>
            <a:ext cx="452535" cy="28458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82C7EE1-2B70-44DB-8E87-E86B88AC385D}"/>
              </a:ext>
            </a:extLst>
          </p:cNvPr>
          <p:cNvCxnSpPr>
            <a:cxnSpLocks/>
            <a:stCxn id="42" idx="0"/>
            <a:endCxn id="117" idx="1"/>
          </p:cNvCxnSpPr>
          <p:nvPr/>
        </p:nvCxnSpPr>
        <p:spPr>
          <a:xfrm>
            <a:off x="9359880" y="4461388"/>
            <a:ext cx="881365" cy="54449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E1E37BD0-1A27-4E89-A2B5-06B100439E52}"/>
              </a:ext>
            </a:extLst>
          </p:cNvPr>
          <p:cNvSpPr/>
          <p:nvPr/>
        </p:nvSpPr>
        <p:spPr>
          <a:xfrm>
            <a:off x="8875725" y="4141060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007230A-A16A-4218-9166-0CCA0329A10D}"/>
              </a:ext>
            </a:extLst>
          </p:cNvPr>
          <p:cNvSpPr/>
          <p:nvPr/>
        </p:nvSpPr>
        <p:spPr>
          <a:xfrm>
            <a:off x="9327644" y="4431529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B167D70-BCD6-4D5C-B06E-CF0695DD293D}"/>
              </a:ext>
            </a:extLst>
          </p:cNvPr>
          <p:cNvSpPr/>
          <p:nvPr/>
        </p:nvSpPr>
        <p:spPr>
          <a:xfrm>
            <a:off x="7964410" y="3575585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41FC4C4-A5E1-4919-AFD0-03E6F980EB06}"/>
              </a:ext>
            </a:extLst>
          </p:cNvPr>
          <p:cNvSpPr/>
          <p:nvPr/>
        </p:nvSpPr>
        <p:spPr>
          <a:xfrm>
            <a:off x="6157393" y="3566556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6B00938-73D2-4036-B8D9-F3C73BBAE3A5}"/>
              </a:ext>
            </a:extLst>
          </p:cNvPr>
          <p:cNvSpPr/>
          <p:nvPr/>
        </p:nvSpPr>
        <p:spPr>
          <a:xfrm>
            <a:off x="8435913" y="3861421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AC910EF-7DAA-48F2-BA80-F4DA0E9119F3}"/>
              </a:ext>
            </a:extLst>
          </p:cNvPr>
          <p:cNvSpPr/>
          <p:nvPr/>
        </p:nvSpPr>
        <p:spPr>
          <a:xfrm>
            <a:off x="4800893" y="3295513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C52A2396-8203-4679-85E8-72947ED04C7B}"/>
              </a:ext>
            </a:extLst>
          </p:cNvPr>
          <p:cNvSpPr/>
          <p:nvPr/>
        </p:nvSpPr>
        <p:spPr>
          <a:xfrm>
            <a:off x="4343144" y="2990989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C6D8443-71A2-4A4B-9448-833DEC45B4E1}"/>
              </a:ext>
            </a:extLst>
          </p:cNvPr>
          <p:cNvSpPr/>
          <p:nvPr/>
        </p:nvSpPr>
        <p:spPr>
          <a:xfrm>
            <a:off x="3893202" y="2728569"/>
            <a:ext cx="67870" cy="67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C734E52-FC24-4A0A-B97C-2B218549D4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500791" y="2224995"/>
            <a:ext cx="428669" cy="5288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6046CE6-22BE-4E3E-8612-42CEC02BE6BC}"/>
              </a:ext>
            </a:extLst>
          </p:cNvPr>
          <p:cNvCxnSpPr>
            <a:cxnSpLocks/>
            <a:stCxn id="150" idx="5"/>
            <a:endCxn id="13" idx="1"/>
          </p:cNvCxnSpPr>
          <p:nvPr/>
        </p:nvCxnSpPr>
        <p:spPr>
          <a:xfrm>
            <a:off x="3951133" y="2786500"/>
            <a:ext cx="430862" cy="25197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9B65A62-ADC6-41E5-8CF3-2A712DA55EFF}"/>
              </a:ext>
            </a:extLst>
          </p:cNvPr>
          <p:cNvCxnSpPr>
            <a:cxnSpLocks/>
          </p:cNvCxnSpPr>
          <p:nvPr/>
        </p:nvCxnSpPr>
        <p:spPr>
          <a:xfrm>
            <a:off x="4853214" y="3331005"/>
            <a:ext cx="942560" cy="678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4D633D1-65B2-4C4F-BB71-6D5FEC8EB5A5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5769739" y="3330594"/>
            <a:ext cx="422396" cy="27704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719C0FA-CD69-46F5-9B5A-5D7E182D53CD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6192135" y="3607638"/>
            <a:ext cx="90507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1A4A6AA8-1A05-49D3-8D60-86DAB39F9826}"/>
              </a:ext>
            </a:extLst>
          </p:cNvPr>
          <p:cNvCxnSpPr>
            <a:cxnSpLocks/>
            <a:stCxn id="122" idx="6"/>
            <a:endCxn id="25" idx="1"/>
          </p:cNvCxnSpPr>
          <p:nvPr/>
        </p:nvCxnSpPr>
        <p:spPr>
          <a:xfrm flipV="1">
            <a:off x="7123085" y="3607638"/>
            <a:ext cx="879190" cy="254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506BCD68-715A-4A04-B2DE-CA37EA0EC0F4}"/>
              </a:ext>
            </a:extLst>
          </p:cNvPr>
          <p:cNvSpPr txBox="1"/>
          <p:nvPr/>
        </p:nvSpPr>
        <p:spPr>
          <a:xfrm>
            <a:off x="7551889" y="17886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(the remaining tasks)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6CA4FEF-06A6-477B-80FC-52E1A4B7CA22}"/>
              </a:ext>
            </a:extLst>
          </p:cNvPr>
          <p:cNvCxnSpPr>
            <a:cxnSpLocks/>
          </p:cNvCxnSpPr>
          <p:nvPr/>
        </p:nvCxnSpPr>
        <p:spPr>
          <a:xfrm>
            <a:off x="7257536" y="1978427"/>
            <a:ext cx="312489" cy="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9F98DB1-C87D-4140-8493-4574A23EDA1C}"/>
              </a:ext>
            </a:extLst>
          </p:cNvPr>
          <p:cNvGrpSpPr/>
          <p:nvPr/>
        </p:nvGrpSpPr>
        <p:grpSpPr>
          <a:xfrm>
            <a:off x="8992069" y="3382441"/>
            <a:ext cx="434566" cy="450392"/>
            <a:chOff x="7275376" y="1299155"/>
            <a:chExt cx="434566" cy="450392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E16E13A-5B20-43B7-9717-2CA986C86DE2}"/>
                </a:ext>
              </a:extLst>
            </p:cNvPr>
            <p:cNvSpPr/>
            <p:nvPr/>
          </p:nvSpPr>
          <p:spPr>
            <a:xfrm>
              <a:off x="7275376" y="1299155"/>
              <a:ext cx="434566" cy="438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BB6D5145-39DE-470C-9595-369B954D6805}"/>
                </a:ext>
              </a:extLst>
            </p:cNvPr>
            <p:cNvSpPr/>
            <p:nvPr/>
          </p:nvSpPr>
          <p:spPr>
            <a:xfrm>
              <a:off x="7391575" y="143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4CC136A-CC3F-4911-BD95-B7A7E57A7D26}"/>
                </a:ext>
              </a:extLst>
            </p:cNvPr>
            <p:cNvSpPr/>
            <p:nvPr/>
          </p:nvSpPr>
          <p:spPr>
            <a:xfrm>
              <a:off x="7539329" y="143897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Arc 208">
              <a:extLst>
                <a:ext uri="{FF2B5EF4-FFF2-40B4-BE49-F238E27FC236}">
                  <a16:creationId xmlns:a16="http://schemas.microsoft.com/office/drawing/2014/main" id="{639AD070-35F8-4086-B755-EE989041216B}"/>
                </a:ext>
              </a:extLst>
            </p:cNvPr>
            <p:cNvSpPr/>
            <p:nvPr/>
          </p:nvSpPr>
          <p:spPr>
            <a:xfrm>
              <a:off x="7377112" y="1545292"/>
              <a:ext cx="235743" cy="204255"/>
            </a:xfrm>
            <a:prstGeom prst="arc">
              <a:avLst>
                <a:gd name="adj1" fmla="val 11538354"/>
                <a:gd name="adj2" fmla="val 2091007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047198-46D0-6131-B6FB-BF3404334038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7.8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C5EDB-B2E6-CBF1-F694-D2F326B3F696}"/>
              </a:ext>
            </a:extLst>
          </p:cNvPr>
          <p:cNvGrpSpPr/>
          <p:nvPr/>
        </p:nvGrpSpPr>
        <p:grpSpPr>
          <a:xfrm>
            <a:off x="3892055" y="3388999"/>
            <a:ext cx="434566" cy="438074"/>
            <a:chOff x="7275376" y="1299155"/>
            <a:chExt cx="434566" cy="43807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A68078D-BCF6-7A55-BDA5-62CE89856305}"/>
                </a:ext>
              </a:extLst>
            </p:cNvPr>
            <p:cNvSpPr/>
            <p:nvPr/>
          </p:nvSpPr>
          <p:spPr>
            <a:xfrm>
              <a:off x="7275376" y="1299155"/>
              <a:ext cx="434566" cy="438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584D55-0C87-0DD1-59DE-458CDB8947F9}"/>
                </a:ext>
              </a:extLst>
            </p:cNvPr>
            <p:cNvSpPr/>
            <p:nvPr/>
          </p:nvSpPr>
          <p:spPr>
            <a:xfrm>
              <a:off x="7391575" y="143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07FAB-32A7-A052-F0D2-AEB3CD57324C}"/>
                </a:ext>
              </a:extLst>
            </p:cNvPr>
            <p:cNvSpPr/>
            <p:nvPr/>
          </p:nvSpPr>
          <p:spPr>
            <a:xfrm>
              <a:off x="7539329" y="143897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BA0634F9-D667-A7FE-32A7-A49372ECF021}"/>
                </a:ext>
              </a:extLst>
            </p:cNvPr>
            <p:cNvSpPr/>
            <p:nvPr/>
          </p:nvSpPr>
          <p:spPr>
            <a:xfrm rot="10800000">
              <a:off x="7377112" y="1445617"/>
              <a:ext cx="235743" cy="204255"/>
            </a:xfrm>
            <a:prstGeom prst="arc">
              <a:avLst>
                <a:gd name="adj1" fmla="val 11538354"/>
                <a:gd name="adj2" fmla="val 2091007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947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0">
            <a:extLst>
              <a:ext uri="{FF2B5EF4-FFF2-40B4-BE49-F238E27FC236}">
                <a16:creationId xmlns:a16="http://schemas.microsoft.com/office/drawing/2014/main" id="{BB147594-D48B-4897-A33C-3FAAE085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579" y="2375609"/>
            <a:ext cx="3962400" cy="3203575"/>
          </a:xfrm>
          <a:prstGeom prst="ellipse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C54ABB28-FC6B-4935-93DD-C7DEEA77B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142" y="3597984"/>
            <a:ext cx="1295400" cy="762000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b-NO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Project</a:t>
            </a:r>
            <a:endParaRPr kumimoji="0" lang="en-US" altLang="nb-NO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3A017AC-BFD2-4329-91A2-DE4B1F22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979" y="4740984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641E6A5-7D87-4367-880E-41A23E49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779" y="4131384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Users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05CAA2E-3CFF-4914-BB02-12DDFA8A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79" y="2988384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Contractors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50F8A7F-0B62-4DC1-A392-2B06BB133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379" y="4359984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Consultants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CAF8184D-0062-4CC6-A9D5-FB64745D1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779" y="3674184"/>
            <a:ext cx="66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Unions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C05524FD-7666-4DF9-B413-1BA24236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979" y="4817184"/>
            <a:ext cx="101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Line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organization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D9841F0C-0880-46FF-BFFD-D4A6AD69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579" y="3826584"/>
            <a:ext cx="1350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Public authorities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ED430C10-7A9E-48AC-B59E-39435D14C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379" y="3140784"/>
            <a:ext cx="611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latin typeface="Arial" panose="020B0604020202020204" pitchFamily="34" charset="0"/>
              </a:rPr>
              <a:t>Banks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44E64555-155B-49E7-A0F6-817E551F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579" y="4969584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Insurance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company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75881158-90BA-42E4-BEF6-3F58B48C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579" y="4283784"/>
            <a:ext cx="99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Certification</a:t>
            </a:r>
            <a:b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institution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30D2FE1C-AF4A-4BE7-9824-B91B02D5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979" y="3369384"/>
            <a:ext cx="1038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Press/media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1D10B460-30F0-444B-A9B9-398AF6CDB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179" y="3293184"/>
            <a:ext cx="1011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Competitors</a:t>
            </a: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48BDAC2D-5B1A-4D23-BC12-336BD45F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179" y="2835984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Other interest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groups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DF9FE437-9DB2-421F-8B9F-11E8298F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629" y="2454984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Technological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factors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6EF25695-0577-42C0-8F5B-1EDAA718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729" y="5655384"/>
            <a:ext cx="1600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Labor-related factors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4A8051C1-91BD-46EA-A1EA-13329F17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779" y="4969584"/>
            <a:ext cx="754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Physical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factors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DEEFD772-D2A8-4033-ABEE-2D56670CC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688" y="3645609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Economic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factors</a:t>
            </a: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DAAF2A06-9427-4598-93B4-274E318CA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067" y="2378784"/>
            <a:ext cx="75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Cultural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>
                <a:solidFill>
                  <a:prstClr val="black"/>
                </a:solidFill>
                <a:latin typeface="Arial" panose="020B0604020202020204" pitchFamily="34" charset="0"/>
              </a:rPr>
              <a:t>factors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5EDC3BD3-5788-4617-849E-2E88004D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179" y="4893384"/>
            <a:ext cx="1130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Sustainability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factors</a:t>
            </a: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7DB2D3AF-1080-4220-A381-BA1708B83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754" y="3569409"/>
            <a:ext cx="71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Political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200" dirty="0">
                <a:solidFill>
                  <a:prstClr val="black"/>
                </a:solidFill>
                <a:latin typeface="Arial" panose="020B0604020202020204" pitchFamily="34" charset="0"/>
              </a:rPr>
              <a:t>factors</a:t>
            </a:r>
          </a:p>
        </p:txBody>
      </p:sp>
      <p:sp>
        <p:nvSpPr>
          <p:cNvPr id="24" name="Text Box 41">
            <a:extLst>
              <a:ext uri="{FF2B5EF4-FFF2-40B4-BE49-F238E27FC236}">
                <a16:creationId xmlns:a16="http://schemas.microsoft.com/office/drawing/2014/main" id="{18189170-714F-4056-9DDB-B63033DD6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579" y="2531184"/>
            <a:ext cx="1471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600" b="1">
                <a:latin typeface="Arial" panose="020B0604020202020204" pitchFamily="34" charset="0"/>
              </a:rPr>
              <a:t>Stakeholders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934DDDF6-76A0-4023-B908-0067750BA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564" y="1875547"/>
            <a:ext cx="2351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b-NO" sz="1600" b="1" dirty="0">
                <a:latin typeface="Arial" panose="020B0604020202020204" pitchFamily="34" charset="0"/>
              </a:rPr>
              <a:t>Environmental factors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AE6E91-1A62-EB11-B6A6-612E424EB72C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8.1</a:t>
            </a:r>
          </a:p>
        </p:txBody>
      </p:sp>
    </p:spTree>
    <p:extLst>
      <p:ext uri="{BB962C8B-B14F-4D97-AF65-F5344CB8AC3E}">
        <p14:creationId xmlns:p14="http://schemas.microsoft.com/office/powerpoint/2010/main" val="28512592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148"/>
          <p:cNvSpPr>
            <a:spLocks noChangeArrowheads="1"/>
          </p:cNvSpPr>
          <p:nvPr/>
        </p:nvSpPr>
        <p:spPr bwMode="auto">
          <a:xfrm>
            <a:off x="6858000" y="4808913"/>
            <a:ext cx="1219200" cy="12321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utoShape 137"/>
          <p:cNvSpPr>
            <a:spLocks noChangeArrowheads="1"/>
          </p:cNvSpPr>
          <p:nvPr/>
        </p:nvSpPr>
        <p:spPr bwMode="auto">
          <a:xfrm>
            <a:off x="8352257" y="3880136"/>
            <a:ext cx="2133600" cy="213360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utoShape 138"/>
          <p:cNvSpPr>
            <a:spLocks noChangeArrowheads="1"/>
          </p:cNvSpPr>
          <p:nvPr/>
        </p:nvSpPr>
        <p:spPr bwMode="auto">
          <a:xfrm>
            <a:off x="3790311" y="3487262"/>
            <a:ext cx="2753268" cy="278205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utoShape 135"/>
          <p:cNvSpPr>
            <a:spLocks noChangeArrowheads="1"/>
          </p:cNvSpPr>
          <p:nvPr/>
        </p:nvSpPr>
        <p:spPr bwMode="auto">
          <a:xfrm>
            <a:off x="8000999" y="1303713"/>
            <a:ext cx="2768601" cy="217094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utoShape 134"/>
          <p:cNvSpPr>
            <a:spLocks noChangeArrowheads="1"/>
          </p:cNvSpPr>
          <p:nvPr/>
        </p:nvSpPr>
        <p:spPr bwMode="auto">
          <a:xfrm>
            <a:off x="4038600" y="1303713"/>
            <a:ext cx="2514600" cy="165610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6705600" y="3513513"/>
            <a:ext cx="12192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E39 </a:t>
            </a:r>
            <a:r>
              <a:rPr kumimoji="0" lang="nb-NO" altLang="nb-N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Highway</a:t>
            </a:r>
            <a:endParaRPr kumimoji="0" lang="en-GB" altLang="nb-NO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5778650" y="1974030"/>
            <a:ext cx="5664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Stortinget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5677653" y="1449477"/>
            <a:ext cx="412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Agder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county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191000" y="1456113"/>
            <a:ext cx="707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Kristiansand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municipality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997238" y="1890094"/>
            <a:ext cx="675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Lindesnes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municipality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56157" y="2397673"/>
            <a:ext cx="1053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Ministry of Climate </a:t>
            </a:r>
            <a:b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and 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Environment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127768" y="1989664"/>
            <a:ext cx="630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Ministry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9942961" y="2944735"/>
            <a:ext cx="778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county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(adm.)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8102083" y="2129978"/>
            <a:ext cx="4702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Statnett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8116331" y="1399051"/>
            <a:ext cx="8806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Auditor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General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8662008" y="2050811"/>
            <a:ext cx="1053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The Norwegian </a:t>
            </a:r>
            <a:b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Public Roads Adm.</a:t>
            </a:r>
            <a:endParaRPr kumimoji="0" lang="nb-NO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9465810" y="1684713"/>
            <a:ext cx="10088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County Governor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9618295" y="2694645"/>
            <a:ext cx="10409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Ministry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Industry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8019191" y="1666388"/>
            <a:ext cx="1476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The Norwegian </a:t>
            </a:r>
            <a:b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Labour</a:t>
            </a:r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Inspection Authority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9549401" y="1889545"/>
            <a:ext cx="10409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Ministry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Finance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4"/>
          <p:cNvSpPr txBox="1">
            <a:spLocks noChangeArrowheads="1"/>
          </p:cNvSpPr>
          <p:nvPr/>
        </p:nvSpPr>
        <p:spPr bwMode="auto">
          <a:xfrm>
            <a:off x="8745546" y="2418325"/>
            <a:ext cx="938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Ministry of Local </a:t>
            </a:r>
            <a:b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Government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Box 65"/>
          <p:cNvSpPr txBox="1">
            <a:spLocks noChangeArrowheads="1"/>
          </p:cNvSpPr>
          <p:nvPr/>
        </p:nvSpPr>
        <p:spPr bwMode="auto">
          <a:xfrm>
            <a:off x="9448800" y="1338882"/>
            <a:ext cx="630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Ministry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8077200" y="2511068"/>
            <a:ext cx="656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Ministry of </a:t>
            </a:r>
            <a:b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Agriculture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89"/>
          <p:cNvSpPr txBox="1">
            <a:spLocks noChangeArrowheads="1"/>
          </p:cNvSpPr>
          <p:nvPr/>
        </p:nvSpPr>
        <p:spPr bwMode="auto">
          <a:xfrm>
            <a:off x="4722137" y="5938244"/>
            <a:ext cx="418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90"/>
          <p:cNvSpPr txBox="1">
            <a:spLocks noChangeArrowheads="1"/>
          </p:cNvSpPr>
          <p:nvPr/>
        </p:nvSpPr>
        <p:spPr bwMode="auto">
          <a:xfrm>
            <a:off x="5831066" y="4627409"/>
            <a:ext cx="6305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Neighbors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 Box 91"/>
          <p:cNvSpPr txBox="1">
            <a:spLocks noChangeArrowheads="1"/>
          </p:cNvSpPr>
          <p:nvPr/>
        </p:nvSpPr>
        <p:spPr bwMode="auto">
          <a:xfrm>
            <a:off x="4147549" y="4616300"/>
            <a:ext cx="61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Naturvern-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forbundet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 Box 93"/>
          <p:cNvSpPr txBox="1">
            <a:spLocks noChangeArrowheads="1"/>
          </p:cNvSpPr>
          <p:nvPr/>
        </p:nvSpPr>
        <p:spPr bwMode="auto">
          <a:xfrm>
            <a:off x="3840636" y="5363215"/>
            <a:ext cx="787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Truck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owners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’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association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 Box 94"/>
          <p:cNvSpPr txBox="1">
            <a:spLocks noChangeArrowheads="1"/>
          </p:cNvSpPr>
          <p:nvPr/>
        </p:nvSpPr>
        <p:spPr bwMode="auto">
          <a:xfrm>
            <a:off x="4794224" y="4820672"/>
            <a:ext cx="630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Nature and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Youth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auto">
          <a:xfrm>
            <a:off x="5416146" y="5926554"/>
            <a:ext cx="8485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Toll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companies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Box 97"/>
          <p:cNvSpPr txBox="1">
            <a:spLocks noChangeArrowheads="1"/>
          </p:cNvSpPr>
          <p:nvPr/>
        </p:nvSpPr>
        <p:spPr bwMode="auto">
          <a:xfrm>
            <a:off x="3877189" y="4239946"/>
            <a:ext cx="1438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Press/media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newspapers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radio and tv)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Box 98"/>
          <p:cNvSpPr txBox="1">
            <a:spLocks noChangeArrowheads="1"/>
          </p:cNvSpPr>
          <p:nvPr/>
        </p:nvSpPr>
        <p:spPr bwMode="auto">
          <a:xfrm>
            <a:off x="5514691" y="5347695"/>
            <a:ext cx="63696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drivers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99"/>
          <p:cNvSpPr txBox="1">
            <a:spLocks noChangeArrowheads="1"/>
          </p:cNvSpPr>
          <p:nvPr/>
        </p:nvSpPr>
        <p:spPr bwMode="auto">
          <a:xfrm>
            <a:off x="5614779" y="4849634"/>
            <a:ext cx="7716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farmers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100"/>
          <p:cNvSpPr txBox="1">
            <a:spLocks noChangeArrowheads="1"/>
          </p:cNvSpPr>
          <p:nvPr/>
        </p:nvSpPr>
        <p:spPr bwMode="auto">
          <a:xfrm>
            <a:off x="4106676" y="5959963"/>
            <a:ext cx="3612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NHO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107"/>
          <p:cNvSpPr txBox="1">
            <a:spLocks noChangeArrowheads="1"/>
          </p:cNvSpPr>
          <p:nvPr/>
        </p:nvSpPr>
        <p:spPr bwMode="auto">
          <a:xfrm>
            <a:off x="8463098" y="4041822"/>
            <a:ext cx="70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AF-Gruppen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" name="AutoShape 126"/>
          <p:cNvCxnSpPr>
            <a:cxnSpLocks noChangeShapeType="1"/>
            <a:stCxn id="2" idx="1"/>
          </p:cNvCxnSpPr>
          <p:nvPr/>
        </p:nvCxnSpPr>
        <p:spPr bwMode="auto">
          <a:xfrm flipH="1" flipV="1">
            <a:off x="6407301" y="2922840"/>
            <a:ext cx="476847" cy="668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7"/>
          <p:cNvCxnSpPr>
            <a:cxnSpLocks noChangeShapeType="1"/>
            <a:stCxn id="2" idx="7"/>
          </p:cNvCxnSpPr>
          <p:nvPr/>
        </p:nvCxnSpPr>
        <p:spPr bwMode="auto">
          <a:xfrm flipV="1">
            <a:off x="7746252" y="3329363"/>
            <a:ext cx="318248" cy="2622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28"/>
          <p:cNvCxnSpPr>
            <a:cxnSpLocks noChangeShapeType="1"/>
          </p:cNvCxnSpPr>
          <p:nvPr/>
        </p:nvCxnSpPr>
        <p:spPr bwMode="auto">
          <a:xfrm flipH="1">
            <a:off x="6540500" y="3903964"/>
            <a:ext cx="225712" cy="1429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29"/>
          <p:cNvCxnSpPr>
            <a:cxnSpLocks noChangeShapeType="1"/>
            <a:stCxn id="2" idx="5"/>
          </p:cNvCxnSpPr>
          <p:nvPr/>
        </p:nvCxnSpPr>
        <p:spPr bwMode="auto">
          <a:xfrm>
            <a:off x="7746252" y="3968798"/>
            <a:ext cx="606005" cy="32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130"/>
          <p:cNvSpPr txBox="1">
            <a:spLocks noChangeArrowheads="1"/>
          </p:cNvSpPr>
          <p:nvPr/>
        </p:nvSpPr>
        <p:spPr bwMode="auto">
          <a:xfrm>
            <a:off x="6562429" y="2802412"/>
            <a:ext cx="864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Political</a:t>
            </a:r>
            <a:b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stakeholders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Text Box 131"/>
          <p:cNvSpPr txBox="1">
            <a:spLocks noChangeArrowheads="1"/>
          </p:cNvSpPr>
          <p:nvPr/>
        </p:nvSpPr>
        <p:spPr bwMode="auto">
          <a:xfrm>
            <a:off x="6987497" y="1589554"/>
            <a:ext cx="965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Public </a:t>
            </a: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agencies</a:t>
            </a:r>
            <a:b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</a:t>
            </a: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authorities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Text Box 132"/>
          <p:cNvSpPr txBox="1">
            <a:spLocks noChangeArrowheads="1"/>
          </p:cNvSpPr>
          <p:nvPr/>
        </p:nvSpPr>
        <p:spPr bwMode="auto">
          <a:xfrm>
            <a:off x="4494378" y="3226263"/>
            <a:ext cx="11968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</a:t>
            </a: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stakeholders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Box 133"/>
          <p:cNvSpPr txBox="1">
            <a:spLocks noChangeArrowheads="1"/>
          </p:cNvSpPr>
          <p:nvPr/>
        </p:nvSpPr>
        <p:spPr bwMode="auto">
          <a:xfrm>
            <a:off x="8278113" y="3646960"/>
            <a:ext cx="21790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 </a:t>
            </a: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contractors</a:t>
            </a: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sub-</a:t>
            </a:r>
            <a:r>
              <a:rPr kumimoji="0" lang="nb-NO" alt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contractors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Oval 140"/>
          <p:cNvSpPr>
            <a:spLocks noChangeArrowheads="1"/>
          </p:cNvSpPr>
          <p:nvPr/>
        </p:nvSpPr>
        <p:spPr bwMode="auto">
          <a:xfrm>
            <a:off x="10495382" y="4946937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 Box 142"/>
          <p:cNvSpPr txBox="1">
            <a:spLocks noChangeArrowheads="1"/>
          </p:cNvSpPr>
          <p:nvPr/>
        </p:nvSpPr>
        <p:spPr bwMode="auto">
          <a:xfrm>
            <a:off x="7303219" y="4884127"/>
            <a:ext cx="6561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Norconsult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Text Box 143"/>
          <p:cNvSpPr txBox="1">
            <a:spLocks noChangeArrowheads="1"/>
          </p:cNvSpPr>
          <p:nvPr/>
        </p:nvSpPr>
        <p:spPr bwMode="auto">
          <a:xfrm>
            <a:off x="6917120" y="5150390"/>
            <a:ext cx="681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Asplan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Viak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Text Box 149"/>
          <p:cNvSpPr txBox="1">
            <a:spLocks noChangeArrowheads="1"/>
          </p:cNvSpPr>
          <p:nvPr/>
        </p:nvSpPr>
        <p:spPr bwMode="auto">
          <a:xfrm>
            <a:off x="6936531" y="5611742"/>
            <a:ext cx="919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consultant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companies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 Box 152"/>
          <p:cNvSpPr txBox="1">
            <a:spLocks noChangeArrowheads="1"/>
          </p:cNvSpPr>
          <p:nvPr/>
        </p:nvSpPr>
        <p:spPr bwMode="auto">
          <a:xfrm>
            <a:off x="7326856" y="4557640"/>
            <a:ext cx="7459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Consultants</a:t>
            </a:r>
            <a:endParaRPr kumimoji="0" lang="en-GB" alt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2" name="AutoShape 154"/>
          <p:cNvCxnSpPr>
            <a:cxnSpLocks noChangeShapeType="1"/>
            <a:stCxn id="2" idx="4"/>
          </p:cNvCxnSpPr>
          <p:nvPr/>
        </p:nvCxnSpPr>
        <p:spPr bwMode="auto">
          <a:xfrm>
            <a:off x="7315200" y="4046913"/>
            <a:ext cx="13302" cy="7560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9448800" y="4009570"/>
            <a:ext cx="4253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Hæhre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Text Box 107"/>
          <p:cNvSpPr txBox="1">
            <a:spLocks noChangeArrowheads="1"/>
          </p:cNvSpPr>
          <p:nvPr/>
        </p:nvSpPr>
        <p:spPr bwMode="auto">
          <a:xfrm>
            <a:off x="9640511" y="5364921"/>
            <a:ext cx="6049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 Anlegg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Text Box 107"/>
          <p:cNvSpPr txBox="1">
            <a:spLocks noChangeArrowheads="1"/>
          </p:cNvSpPr>
          <p:nvPr/>
        </p:nvSpPr>
        <p:spPr bwMode="auto">
          <a:xfrm>
            <a:off x="9616898" y="4349407"/>
            <a:ext cx="50230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Rambøll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107"/>
          <p:cNvSpPr txBox="1">
            <a:spLocks noChangeArrowheads="1"/>
          </p:cNvSpPr>
          <p:nvPr/>
        </p:nvSpPr>
        <p:spPr bwMode="auto">
          <a:xfrm>
            <a:off x="9665911" y="4996856"/>
            <a:ext cx="4317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Traftec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Text Box 107"/>
          <p:cNvSpPr txBox="1">
            <a:spLocks noChangeArrowheads="1"/>
          </p:cNvSpPr>
          <p:nvPr/>
        </p:nvSpPr>
        <p:spPr bwMode="auto">
          <a:xfrm>
            <a:off x="9465810" y="4644692"/>
            <a:ext cx="418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Sweco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Text Box 107"/>
          <p:cNvSpPr txBox="1">
            <a:spLocks noChangeArrowheads="1"/>
          </p:cNvSpPr>
          <p:nvPr/>
        </p:nvSpPr>
        <p:spPr bwMode="auto">
          <a:xfrm>
            <a:off x="8487799" y="4326921"/>
            <a:ext cx="70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Kruse Smith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Entreprenør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107"/>
          <p:cNvSpPr txBox="1">
            <a:spLocks noChangeArrowheads="1"/>
          </p:cNvSpPr>
          <p:nvPr/>
        </p:nvSpPr>
        <p:spPr bwMode="auto">
          <a:xfrm>
            <a:off x="8596297" y="4763555"/>
            <a:ext cx="70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Ribe Betong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Text Box 107"/>
          <p:cNvSpPr txBox="1">
            <a:spLocks noChangeArrowheads="1"/>
          </p:cNvSpPr>
          <p:nvPr/>
        </p:nvSpPr>
        <p:spPr bwMode="auto">
          <a:xfrm>
            <a:off x="8504657" y="5081093"/>
            <a:ext cx="89344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Repstad Anlegg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Text Box 107"/>
          <p:cNvSpPr txBox="1">
            <a:spLocks noChangeArrowheads="1"/>
          </p:cNvSpPr>
          <p:nvPr/>
        </p:nvSpPr>
        <p:spPr bwMode="auto">
          <a:xfrm>
            <a:off x="8487799" y="5398632"/>
            <a:ext cx="9960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Nomeland Maskin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Text Box 149"/>
          <p:cNvSpPr txBox="1">
            <a:spLocks noChangeArrowheads="1"/>
          </p:cNvSpPr>
          <p:nvPr/>
        </p:nvSpPr>
        <p:spPr bwMode="auto">
          <a:xfrm>
            <a:off x="8734716" y="5675734"/>
            <a:ext cx="11883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sub-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contractors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8723004" y="2845992"/>
            <a:ext cx="919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Norwegian Food</a:t>
            </a:r>
            <a:b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Safety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Authority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62"/>
          <p:cNvSpPr txBox="1">
            <a:spLocks noChangeArrowheads="1"/>
          </p:cNvSpPr>
          <p:nvPr/>
        </p:nvSpPr>
        <p:spPr bwMode="auto">
          <a:xfrm>
            <a:off x="8133246" y="2959817"/>
            <a:ext cx="4189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Text Box 62"/>
          <p:cNvSpPr txBox="1">
            <a:spLocks noChangeArrowheads="1"/>
          </p:cNvSpPr>
          <p:nvPr/>
        </p:nvSpPr>
        <p:spPr bwMode="auto">
          <a:xfrm>
            <a:off x="8301073" y="3185380"/>
            <a:ext cx="10665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Fire Brigades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9084478" y="1348850"/>
            <a:ext cx="30994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NVE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Text Box 62"/>
          <p:cNvSpPr txBox="1">
            <a:spLocks noChangeArrowheads="1"/>
          </p:cNvSpPr>
          <p:nvPr/>
        </p:nvSpPr>
        <p:spPr bwMode="auto">
          <a:xfrm>
            <a:off x="3871727" y="4048258"/>
            <a:ext cx="1983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The Norwegian Trekking Association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62"/>
          <p:cNvSpPr txBox="1">
            <a:spLocks noChangeArrowheads="1"/>
          </p:cNvSpPr>
          <p:nvPr/>
        </p:nvSpPr>
        <p:spPr bwMode="auto">
          <a:xfrm>
            <a:off x="5326909" y="4215998"/>
            <a:ext cx="1165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Local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forest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owners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’ </a:t>
            </a: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associations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Text Box 91"/>
          <p:cNvSpPr txBox="1">
            <a:spLocks noChangeArrowheads="1"/>
          </p:cNvSpPr>
          <p:nvPr/>
        </p:nvSpPr>
        <p:spPr bwMode="auto">
          <a:xfrm>
            <a:off x="4005225" y="4965724"/>
            <a:ext cx="5920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Miljøvern-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forbundet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91"/>
          <p:cNvSpPr txBox="1">
            <a:spLocks noChangeArrowheads="1"/>
          </p:cNvSpPr>
          <p:nvPr/>
        </p:nvSpPr>
        <p:spPr bwMode="auto">
          <a:xfrm>
            <a:off x="4442496" y="5725687"/>
            <a:ext cx="5792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Bird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clubs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Text Box 91"/>
          <p:cNvSpPr txBox="1">
            <a:spLocks noChangeArrowheads="1"/>
          </p:cNvSpPr>
          <p:nvPr/>
        </p:nvSpPr>
        <p:spPr bwMode="auto">
          <a:xfrm>
            <a:off x="4003469" y="3799546"/>
            <a:ext cx="15282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Local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merchant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associations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Text Box 91"/>
          <p:cNvSpPr txBox="1">
            <a:spLocks noChangeArrowheads="1"/>
          </p:cNvSpPr>
          <p:nvPr/>
        </p:nvSpPr>
        <p:spPr bwMode="auto">
          <a:xfrm>
            <a:off x="5599625" y="5570169"/>
            <a:ext cx="707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Commuter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associations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5000693" y="4606850"/>
            <a:ext cx="8036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Petrol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stations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Text Box 91"/>
          <p:cNvSpPr txBox="1">
            <a:spLocks noChangeArrowheads="1"/>
          </p:cNvSpPr>
          <p:nvPr/>
        </p:nvSpPr>
        <p:spPr bwMode="auto">
          <a:xfrm>
            <a:off x="5486893" y="5078038"/>
            <a:ext cx="97334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Bus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companies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Text Box 91"/>
          <p:cNvSpPr txBox="1">
            <a:spLocks noChangeArrowheads="1"/>
          </p:cNvSpPr>
          <p:nvPr/>
        </p:nvSpPr>
        <p:spPr bwMode="auto">
          <a:xfrm>
            <a:off x="4678173" y="5179681"/>
            <a:ext cx="8066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Norwegian </a:t>
            </a:r>
            <a:b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agrarian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nb-NO" altLang="nb-NO" sz="900" dirty="0" err="1">
                <a:solidFill>
                  <a:prstClr val="black"/>
                </a:solidFill>
                <a:latin typeface="Arial" panose="020B0604020202020204" pitchFamily="34" charset="0"/>
              </a:rPr>
              <a:t>association</a:t>
            </a:r>
            <a:r>
              <a:rPr lang="nb-NO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Text Box 22"/>
          <p:cNvSpPr txBox="1">
            <a:spLocks noChangeArrowheads="1"/>
          </p:cNvSpPr>
          <p:nvPr/>
        </p:nvSpPr>
        <p:spPr bwMode="auto">
          <a:xfrm>
            <a:off x="4400290" y="2519491"/>
            <a:ext cx="797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political</a:t>
            </a: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nb-NO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groups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Text Box 143"/>
          <p:cNvSpPr txBox="1">
            <a:spLocks noChangeArrowheads="1"/>
          </p:cNvSpPr>
          <p:nvPr/>
        </p:nvSpPr>
        <p:spPr bwMode="auto">
          <a:xfrm>
            <a:off x="7350232" y="5394854"/>
            <a:ext cx="681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Multiconsult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 Box 56"/>
          <p:cNvSpPr txBox="1">
            <a:spLocks noChangeArrowheads="1"/>
          </p:cNvSpPr>
          <p:nvPr/>
        </p:nvSpPr>
        <p:spPr bwMode="auto">
          <a:xfrm>
            <a:off x="9771325" y="2232363"/>
            <a:ext cx="919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lvl="0"/>
            <a:r>
              <a:rPr lang="en-GB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The Norwegian </a:t>
            </a:r>
            <a:br>
              <a:rPr lang="en-GB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GB" altLang="nb-NO" sz="900" dirty="0">
                <a:solidFill>
                  <a:prstClr val="black"/>
                </a:solidFill>
                <a:latin typeface="Arial" panose="020B0604020202020204" pitchFamily="34" charset="0"/>
              </a:rPr>
              <a:t>Coastal Adm.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56"/>
          <p:cNvSpPr txBox="1">
            <a:spLocks noChangeArrowheads="1"/>
          </p:cNvSpPr>
          <p:nvPr/>
        </p:nvSpPr>
        <p:spPr bwMode="auto">
          <a:xfrm>
            <a:off x="5271958" y="3534355"/>
            <a:ext cx="7459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Agder</a:t>
            </a: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Energi</a:t>
            </a:r>
            <a:endParaRPr kumimoji="0" lang="en-GB" alt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Text Box 56"/>
          <p:cNvSpPr txBox="1">
            <a:spLocks noChangeArrowheads="1"/>
          </p:cNvSpPr>
          <p:nvPr/>
        </p:nvSpPr>
        <p:spPr bwMode="auto">
          <a:xfrm>
            <a:off x="5831240" y="3811535"/>
            <a:ext cx="630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 </a:t>
            </a:r>
            <a:b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companies</a:t>
            </a:r>
          </a:p>
        </p:txBody>
      </p:sp>
      <p:sp>
        <p:nvSpPr>
          <p:cNvPr id="91" name="Text Box 56"/>
          <p:cNvSpPr txBox="1">
            <a:spLocks noChangeArrowheads="1"/>
          </p:cNvSpPr>
          <p:nvPr/>
        </p:nvSpPr>
        <p:spPr bwMode="auto">
          <a:xfrm>
            <a:off x="3988740" y="3574466"/>
            <a:ext cx="7523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Scout groups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EB03017-3D3E-A2EC-7C76-E321474AD237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8.2</a:t>
            </a:r>
          </a:p>
        </p:txBody>
      </p:sp>
    </p:spTree>
    <p:extLst>
      <p:ext uri="{BB962C8B-B14F-4D97-AF65-F5344CB8AC3E}">
        <p14:creationId xmlns:p14="http://schemas.microsoft.com/office/powerpoint/2010/main" val="23004603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6"/>
          <p:cNvSpPr>
            <a:spLocks noChangeArrowheads="1"/>
          </p:cNvSpPr>
          <p:nvPr/>
        </p:nvSpPr>
        <p:spPr bwMode="auto">
          <a:xfrm>
            <a:off x="3963988" y="1787525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Startup</a:t>
            </a:r>
          </a:p>
        </p:txBody>
      </p:sp>
      <p:sp>
        <p:nvSpPr>
          <p:cNvPr id="12292" name="Rectangle 27"/>
          <p:cNvSpPr>
            <a:spLocks noChangeArrowheads="1"/>
          </p:cNvSpPr>
          <p:nvPr/>
        </p:nvSpPr>
        <p:spPr bwMode="auto">
          <a:xfrm>
            <a:off x="4725988" y="2549525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Identifying the</a:t>
            </a:r>
            <a:b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stakeholders</a:t>
            </a:r>
          </a:p>
        </p:txBody>
      </p:sp>
      <p:sp>
        <p:nvSpPr>
          <p:cNvPr id="12293" name="Rectangle 28"/>
          <p:cNvSpPr>
            <a:spLocks noChangeArrowheads="1"/>
          </p:cNvSpPr>
          <p:nvPr/>
        </p:nvSpPr>
        <p:spPr bwMode="auto">
          <a:xfrm>
            <a:off x="5487988" y="3311525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Analyzing the</a:t>
            </a:r>
            <a:b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stakeholders</a:t>
            </a:r>
          </a:p>
        </p:txBody>
      </p:sp>
      <p:sp>
        <p:nvSpPr>
          <p:cNvPr id="12294" name="Rectangle 29"/>
          <p:cNvSpPr>
            <a:spLocks noChangeArrowheads="1"/>
          </p:cNvSpPr>
          <p:nvPr/>
        </p:nvSpPr>
        <p:spPr bwMode="auto">
          <a:xfrm>
            <a:off x="6249988" y="4073525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Strategy and</a:t>
            </a:r>
            <a:b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action</a:t>
            </a:r>
          </a:p>
        </p:txBody>
      </p:sp>
      <p:sp>
        <p:nvSpPr>
          <p:cNvPr id="12295" name="Rectangle 30"/>
          <p:cNvSpPr>
            <a:spLocks noChangeArrowheads="1"/>
          </p:cNvSpPr>
          <p:nvPr/>
        </p:nvSpPr>
        <p:spPr bwMode="auto">
          <a:xfrm>
            <a:off x="7011988" y="4835525"/>
            <a:ext cx="990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>
                <a:solidFill>
                  <a:prstClr val="black"/>
                </a:solidFill>
                <a:latin typeface="Arial" panose="020B0604020202020204" pitchFamily="34" charset="0"/>
              </a:rPr>
              <a:t>Follow-up</a:t>
            </a:r>
          </a:p>
        </p:txBody>
      </p:sp>
      <p:cxnSp>
        <p:nvCxnSpPr>
          <p:cNvPr id="12296" name="AutoShape 31"/>
          <p:cNvCxnSpPr>
            <a:cxnSpLocks noChangeShapeType="1"/>
            <a:stCxn id="12292" idx="0"/>
            <a:endCxn id="12291" idx="3"/>
          </p:cNvCxnSpPr>
          <p:nvPr/>
        </p:nvCxnSpPr>
        <p:spPr bwMode="auto">
          <a:xfrm rot="5400000" flipH="1">
            <a:off x="4867276" y="2187576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AutoShape 32"/>
          <p:cNvCxnSpPr>
            <a:cxnSpLocks noChangeShapeType="1"/>
            <a:stCxn id="12292" idx="2"/>
            <a:endCxn id="12293" idx="1"/>
          </p:cNvCxnSpPr>
          <p:nvPr/>
        </p:nvCxnSpPr>
        <p:spPr bwMode="auto">
          <a:xfrm rot="16200000" flipH="1">
            <a:off x="5126038" y="3262313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AutoShape 33"/>
          <p:cNvCxnSpPr>
            <a:cxnSpLocks noChangeShapeType="1"/>
            <a:stCxn id="12291" idx="2"/>
            <a:endCxn id="12292" idx="1"/>
          </p:cNvCxnSpPr>
          <p:nvPr/>
        </p:nvCxnSpPr>
        <p:spPr bwMode="auto">
          <a:xfrm rot="16200000" flipH="1">
            <a:off x="4364038" y="2500313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AutoShape 34"/>
          <p:cNvCxnSpPr>
            <a:cxnSpLocks noChangeShapeType="1"/>
            <a:stCxn id="12293" idx="0"/>
            <a:endCxn id="12292" idx="3"/>
          </p:cNvCxnSpPr>
          <p:nvPr/>
        </p:nvCxnSpPr>
        <p:spPr bwMode="auto">
          <a:xfrm rot="5400000" flipH="1">
            <a:off x="5629276" y="2949576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35"/>
          <p:cNvCxnSpPr>
            <a:cxnSpLocks noChangeShapeType="1"/>
            <a:stCxn id="12293" idx="2"/>
            <a:endCxn id="12294" idx="1"/>
          </p:cNvCxnSpPr>
          <p:nvPr/>
        </p:nvCxnSpPr>
        <p:spPr bwMode="auto">
          <a:xfrm rot="16200000" flipH="1">
            <a:off x="5888038" y="4024313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36"/>
          <p:cNvCxnSpPr>
            <a:cxnSpLocks noChangeShapeType="1"/>
            <a:stCxn id="12294" idx="0"/>
            <a:endCxn id="12293" idx="3"/>
          </p:cNvCxnSpPr>
          <p:nvPr/>
        </p:nvCxnSpPr>
        <p:spPr bwMode="auto">
          <a:xfrm rot="5400000" flipH="1">
            <a:off x="6391276" y="3711576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37"/>
          <p:cNvCxnSpPr>
            <a:cxnSpLocks noChangeShapeType="1"/>
            <a:stCxn id="12294" idx="2"/>
            <a:endCxn id="12295" idx="1"/>
          </p:cNvCxnSpPr>
          <p:nvPr/>
        </p:nvCxnSpPr>
        <p:spPr bwMode="auto">
          <a:xfrm rot="16200000" flipH="1">
            <a:off x="6650038" y="4786313"/>
            <a:ext cx="449262" cy="2587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38"/>
          <p:cNvCxnSpPr>
            <a:cxnSpLocks noChangeShapeType="1"/>
            <a:stCxn id="12295" idx="0"/>
            <a:endCxn id="12294" idx="3"/>
          </p:cNvCxnSpPr>
          <p:nvPr/>
        </p:nvCxnSpPr>
        <p:spPr bwMode="auto">
          <a:xfrm rot="5400000" flipH="1">
            <a:off x="7153276" y="4473576"/>
            <a:ext cx="449263" cy="25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4" name="Text Box 39"/>
          <p:cNvSpPr txBox="1">
            <a:spLocks noChangeArrowheads="1"/>
          </p:cNvSpPr>
          <p:nvPr/>
        </p:nvSpPr>
        <p:spPr bwMode="auto">
          <a:xfrm>
            <a:off x="5062539" y="1771651"/>
            <a:ext cx="62228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Stage 1</a:t>
            </a:r>
          </a:p>
        </p:txBody>
      </p:sp>
      <p:sp>
        <p:nvSpPr>
          <p:cNvPr id="12305" name="Text Box 40"/>
          <p:cNvSpPr txBox="1">
            <a:spLocks noChangeArrowheads="1"/>
          </p:cNvSpPr>
          <p:nvPr/>
        </p:nvSpPr>
        <p:spPr bwMode="auto">
          <a:xfrm>
            <a:off x="5824538" y="2533651"/>
            <a:ext cx="62228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Stage 2</a:t>
            </a:r>
          </a:p>
        </p:txBody>
      </p:sp>
      <p:sp>
        <p:nvSpPr>
          <p:cNvPr id="12306" name="Text Box 41"/>
          <p:cNvSpPr txBox="1">
            <a:spLocks noChangeArrowheads="1"/>
          </p:cNvSpPr>
          <p:nvPr/>
        </p:nvSpPr>
        <p:spPr bwMode="auto">
          <a:xfrm>
            <a:off x="6586538" y="3295651"/>
            <a:ext cx="62228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Stage 3</a:t>
            </a:r>
          </a:p>
        </p:txBody>
      </p:sp>
      <p:sp>
        <p:nvSpPr>
          <p:cNvPr id="12307" name="Text Box 42"/>
          <p:cNvSpPr txBox="1">
            <a:spLocks noChangeArrowheads="1"/>
          </p:cNvSpPr>
          <p:nvPr/>
        </p:nvSpPr>
        <p:spPr bwMode="auto">
          <a:xfrm>
            <a:off x="7348538" y="4073526"/>
            <a:ext cx="62228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Stage 4</a:t>
            </a:r>
          </a:p>
        </p:txBody>
      </p:sp>
      <p:sp>
        <p:nvSpPr>
          <p:cNvPr id="12308" name="Text Box 43"/>
          <p:cNvSpPr txBox="1">
            <a:spLocks noChangeArrowheads="1"/>
          </p:cNvSpPr>
          <p:nvPr/>
        </p:nvSpPr>
        <p:spPr bwMode="auto">
          <a:xfrm>
            <a:off x="8110538" y="4819651"/>
            <a:ext cx="622286" cy="24622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000" dirty="0">
                <a:solidFill>
                  <a:prstClr val="black"/>
                </a:solidFill>
                <a:latin typeface="Arial" panose="020B0604020202020204" pitchFamily="34" charset="0"/>
              </a:rPr>
              <a:t>Stage 5</a:t>
            </a:r>
          </a:p>
        </p:txBody>
      </p:sp>
      <p:sp>
        <p:nvSpPr>
          <p:cNvPr id="12309" name="AutoShape 44"/>
          <p:cNvSpPr>
            <a:spLocks noChangeArrowheads="1"/>
          </p:cNvSpPr>
          <p:nvPr/>
        </p:nvSpPr>
        <p:spPr bwMode="auto">
          <a:xfrm rot="2666190">
            <a:off x="3201988" y="3844925"/>
            <a:ext cx="3733800" cy="762000"/>
          </a:xfrm>
          <a:prstGeom prst="rightArrow">
            <a:avLst>
              <a:gd name="adj1" fmla="val 47500"/>
              <a:gd name="adj2" fmla="val 6018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100" dirty="0">
                <a:solidFill>
                  <a:prstClr val="black"/>
                </a:solidFill>
                <a:latin typeface="Arial" panose="020B0604020202020204" pitchFamily="34" charset="0"/>
              </a:rPr>
              <a:t>Communication and documentation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EC6A8-AB5F-43D9-EBF6-F87CEA2556B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8.3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391E65-EC22-38F5-E535-B2085570F4BB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25C516-C857-5C2F-7EDC-DA56E12A177B}"/>
              </a:ext>
            </a:extLst>
          </p:cNvPr>
          <p:cNvSpPr/>
          <p:nvPr/>
        </p:nvSpPr>
        <p:spPr>
          <a:xfrm>
            <a:off x="5402099" y="2532226"/>
            <a:ext cx="1521152" cy="12135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Mixed blessing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67B9CE-0A2E-A284-E6A1-7CE7413150E6}"/>
              </a:ext>
            </a:extLst>
          </p:cNvPr>
          <p:cNvSpPr/>
          <p:nvPr/>
        </p:nvSpPr>
        <p:spPr>
          <a:xfrm>
            <a:off x="6923251" y="2532226"/>
            <a:ext cx="1521152" cy="12135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79A24-4B6B-A87F-73B6-9AF12701A45E}"/>
              </a:ext>
            </a:extLst>
          </p:cNvPr>
          <p:cNvSpPr/>
          <p:nvPr/>
        </p:nvSpPr>
        <p:spPr>
          <a:xfrm>
            <a:off x="5402099" y="3745729"/>
            <a:ext cx="1521152" cy="12135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Non-supportive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A09CC-A45F-9CAE-DF20-5770A47CA96D}"/>
              </a:ext>
            </a:extLst>
          </p:cNvPr>
          <p:cNvSpPr/>
          <p:nvPr/>
        </p:nvSpPr>
        <p:spPr>
          <a:xfrm>
            <a:off x="6923251" y="3745728"/>
            <a:ext cx="1521152" cy="12135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CE0C6-73C4-96D7-96B9-8C0FA10E1D0C}"/>
              </a:ext>
            </a:extLst>
          </p:cNvPr>
          <p:cNvSpPr txBox="1"/>
          <p:nvPr/>
        </p:nvSpPr>
        <p:spPr>
          <a:xfrm>
            <a:off x="5885996" y="2224449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8D437-5CFA-9666-3884-79AA8E1CBB8F}"/>
              </a:ext>
            </a:extLst>
          </p:cNvPr>
          <p:cNvSpPr txBox="1"/>
          <p:nvPr/>
        </p:nvSpPr>
        <p:spPr>
          <a:xfrm>
            <a:off x="4842863" y="300211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C21DA-B8EF-D636-5A6B-4D099FF288FE}"/>
              </a:ext>
            </a:extLst>
          </p:cNvPr>
          <p:cNvSpPr txBox="1"/>
          <p:nvPr/>
        </p:nvSpPr>
        <p:spPr>
          <a:xfrm>
            <a:off x="7407148" y="220027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0F84E-F037-9C09-4786-9C1812E71256}"/>
              </a:ext>
            </a:extLst>
          </p:cNvPr>
          <p:cNvSpPr txBox="1"/>
          <p:nvPr/>
        </p:nvSpPr>
        <p:spPr>
          <a:xfrm>
            <a:off x="4882938" y="419859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BBEC5-2259-C18B-85AC-D30F210E2EB7}"/>
              </a:ext>
            </a:extLst>
          </p:cNvPr>
          <p:cNvSpPr txBox="1"/>
          <p:nvPr/>
        </p:nvSpPr>
        <p:spPr>
          <a:xfrm>
            <a:off x="5456564" y="1631515"/>
            <a:ext cx="293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Stakeholder’s potential power to</a:t>
            </a:r>
          </a:p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or affect the project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21F4B-C60A-1339-DADC-F9F5B156D09D}"/>
              </a:ext>
            </a:extLst>
          </p:cNvPr>
          <p:cNvSpPr txBox="1"/>
          <p:nvPr/>
        </p:nvSpPr>
        <p:spPr>
          <a:xfrm rot="16200000">
            <a:off x="3251021" y="3358558"/>
            <a:ext cx="2582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Stakeholder’s willingness to</a:t>
            </a:r>
            <a:b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the project</a:t>
            </a:r>
          </a:p>
        </p:txBody>
      </p:sp>
    </p:spTree>
    <p:extLst>
      <p:ext uri="{BB962C8B-B14F-4D97-AF65-F5344CB8AC3E}">
        <p14:creationId xmlns:p14="http://schemas.microsoft.com/office/powerpoint/2010/main" val="27269287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EAB3F8-9A3E-4B1D-BD94-4E88C1B12E0C}"/>
              </a:ext>
            </a:extLst>
          </p:cNvPr>
          <p:cNvSpPr/>
          <p:nvPr/>
        </p:nvSpPr>
        <p:spPr>
          <a:xfrm>
            <a:off x="5257794" y="2351871"/>
            <a:ext cx="1109932" cy="72461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FDC77-C32E-4525-BCD0-599501E7C28C}"/>
              </a:ext>
            </a:extLst>
          </p:cNvPr>
          <p:cNvSpPr/>
          <p:nvPr/>
        </p:nvSpPr>
        <p:spPr>
          <a:xfrm>
            <a:off x="6439613" y="2351871"/>
            <a:ext cx="1109932" cy="72461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4D8D2-C03C-4E9A-A181-959B8CCC866B}"/>
              </a:ext>
            </a:extLst>
          </p:cNvPr>
          <p:cNvSpPr/>
          <p:nvPr/>
        </p:nvSpPr>
        <p:spPr>
          <a:xfrm>
            <a:off x="5257794" y="3159879"/>
            <a:ext cx="1109932" cy="72461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EFC0C-E463-4F53-AA60-4F5F571AFEC7}"/>
              </a:ext>
            </a:extLst>
          </p:cNvPr>
          <p:cNvSpPr/>
          <p:nvPr/>
        </p:nvSpPr>
        <p:spPr>
          <a:xfrm>
            <a:off x="6439613" y="3159879"/>
            <a:ext cx="1109932" cy="72461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1AEB6-E6BB-4DFD-842F-8830966408C2}"/>
              </a:ext>
            </a:extLst>
          </p:cNvPr>
          <p:cNvSpPr txBox="1"/>
          <p:nvPr/>
        </p:nvSpPr>
        <p:spPr>
          <a:xfrm>
            <a:off x="6399704" y="2054496"/>
            <a:ext cx="1189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nb-NO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03E24-D9A4-408A-B6D7-4F4E0A995700}"/>
              </a:ext>
            </a:extLst>
          </p:cNvPr>
          <p:cNvSpPr txBox="1"/>
          <p:nvPr/>
        </p:nvSpPr>
        <p:spPr>
          <a:xfrm>
            <a:off x="5249144" y="2054496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nb-NO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C4E39-6CBD-4E4B-9DE6-26080C1B4C85}"/>
              </a:ext>
            </a:extLst>
          </p:cNvPr>
          <p:cNvSpPr txBox="1"/>
          <p:nvPr/>
        </p:nvSpPr>
        <p:spPr>
          <a:xfrm>
            <a:off x="4454152" y="2498736"/>
            <a:ext cx="7793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100" i="1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9BD17-D79A-4BDB-AB36-F9CDC98039A7}"/>
              </a:ext>
            </a:extLst>
          </p:cNvPr>
          <p:cNvSpPr txBox="1"/>
          <p:nvPr/>
        </p:nvSpPr>
        <p:spPr>
          <a:xfrm>
            <a:off x="4641703" y="3391383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nb-NO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8FA31F-3CC7-E753-8B79-BD04E4232C9B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8.5</a:t>
            </a:r>
          </a:p>
        </p:txBody>
      </p:sp>
    </p:spTree>
    <p:extLst>
      <p:ext uri="{BB962C8B-B14F-4D97-AF65-F5344CB8AC3E}">
        <p14:creationId xmlns:p14="http://schemas.microsoft.com/office/powerpoint/2010/main" val="374589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450C9B3-0FD2-9FFC-DEBC-35B528F0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68685"/>
            <a:ext cx="1066800" cy="685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Define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51725D4-431D-7F7D-2A12-EAC4DD44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668685"/>
            <a:ext cx="1066800" cy="685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Plan and</a:t>
            </a:r>
            <a:b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organize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B7DBAF4-F889-0DCE-8D1F-FAD6FC981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68685"/>
            <a:ext cx="1066800" cy="685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Execute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3E3FEC8-BA07-02DF-1ACC-FD080F49D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668685"/>
            <a:ext cx="1066800" cy="685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Complete/</a:t>
            </a:r>
            <a:b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closure</a:t>
            </a:r>
          </a:p>
        </p:txBody>
      </p:sp>
      <p:cxnSp>
        <p:nvCxnSpPr>
          <p:cNvPr id="8198" name="AutoShape 6">
            <a:extLst>
              <a:ext uri="{FF2B5EF4-FFF2-40B4-BE49-F238E27FC236}">
                <a16:creationId xmlns:a16="http://schemas.microsoft.com/office/drawing/2014/main" id="{79D61533-825A-40EB-9B0F-788BED8C9F00}"/>
              </a:ext>
            </a:extLst>
          </p:cNvPr>
          <p:cNvCxnSpPr>
            <a:cxnSpLocks noChangeShapeType="1"/>
            <a:stCxn id="8194" idx="3"/>
            <a:endCxn id="8195" idx="1"/>
          </p:cNvCxnSpPr>
          <p:nvPr/>
        </p:nvCxnSpPr>
        <p:spPr bwMode="auto">
          <a:xfrm>
            <a:off x="4267200" y="401158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9" name="AutoShape 7">
            <a:extLst>
              <a:ext uri="{FF2B5EF4-FFF2-40B4-BE49-F238E27FC236}">
                <a16:creationId xmlns:a16="http://schemas.microsoft.com/office/drawing/2014/main" id="{FAFC2EB6-0B5D-7536-6444-6D9661CBEEC8}"/>
              </a:ext>
            </a:extLst>
          </p:cNvPr>
          <p:cNvCxnSpPr>
            <a:cxnSpLocks noChangeShapeType="1"/>
            <a:stCxn id="8195" idx="3"/>
            <a:endCxn id="8196" idx="1"/>
          </p:cNvCxnSpPr>
          <p:nvPr/>
        </p:nvCxnSpPr>
        <p:spPr bwMode="auto">
          <a:xfrm>
            <a:off x="5943600" y="401158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0" name="AutoShape 8">
            <a:extLst>
              <a:ext uri="{FF2B5EF4-FFF2-40B4-BE49-F238E27FC236}">
                <a16:creationId xmlns:a16="http://schemas.microsoft.com/office/drawing/2014/main" id="{9B8029CF-988C-6C6E-4D47-ADA3E17A093A}"/>
              </a:ext>
            </a:extLst>
          </p:cNvPr>
          <p:cNvCxnSpPr>
            <a:cxnSpLocks noChangeShapeType="1"/>
            <a:stCxn id="8196" idx="3"/>
            <a:endCxn id="8197" idx="1"/>
          </p:cNvCxnSpPr>
          <p:nvPr/>
        </p:nvCxnSpPr>
        <p:spPr bwMode="auto">
          <a:xfrm>
            <a:off x="7620000" y="401158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AutoShape 10">
            <a:extLst>
              <a:ext uri="{FF2B5EF4-FFF2-40B4-BE49-F238E27FC236}">
                <a16:creationId xmlns:a16="http://schemas.microsoft.com/office/drawing/2014/main" id="{7D5DFC88-23C3-4079-C69F-7805579B0EBE}"/>
              </a:ext>
            </a:extLst>
          </p:cNvPr>
          <p:cNvCxnSpPr>
            <a:cxnSpLocks noChangeShapeType="1"/>
            <a:stCxn id="8197" idx="0"/>
            <a:endCxn id="8194" idx="0"/>
          </p:cNvCxnSpPr>
          <p:nvPr/>
        </p:nvCxnSpPr>
        <p:spPr bwMode="auto">
          <a:xfrm rot="16200000" flipH="1" flipV="1">
            <a:off x="6247606" y="1154879"/>
            <a:ext cx="1588" cy="5029200"/>
          </a:xfrm>
          <a:prstGeom prst="bentConnector3">
            <a:avLst>
              <a:gd name="adj1" fmla="val -226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AutoShape 11">
            <a:extLst>
              <a:ext uri="{FF2B5EF4-FFF2-40B4-BE49-F238E27FC236}">
                <a16:creationId xmlns:a16="http://schemas.microsoft.com/office/drawing/2014/main" id="{334E2BD3-611B-FC1E-1727-9CD00E6C5D3E}"/>
              </a:ext>
            </a:extLst>
          </p:cNvPr>
          <p:cNvCxnSpPr>
            <a:cxnSpLocks noChangeShapeType="1"/>
            <a:stCxn id="8196" idx="0"/>
          </p:cNvCxnSpPr>
          <p:nvPr/>
        </p:nvCxnSpPr>
        <p:spPr bwMode="auto">
          <a:xfrm flipV="1">
            <a:off x="7086600" y="3319435"/>
            <a:ext cx="1588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4" name="AutoShape 12">
            <a:extLst>
              <a:ext uri="{FF2B5EF4-FFF2-40B4-BE49-F238E27FC236}">
                <a16:creationId xmlns:a16="http://schemas.microsoft.com/office/drawing/2014/main" id="{5CFEE8C7-A51B-9746-B92F-DA46FC4B23C8}"/>
              </a:ext>
            </a:extLst>
          </p:cNvPr>
          <p:cNvCxnSpPr>
            <a:cxnSpLocks noChangeShapeType="1"/>
            <a:stCxn id="8195" idx="0"/>
          </p:cNvCxnSpPr>
          <p:nvPr/>
        </p:nvCxnSpPr>
        <p:spPr bwMode="auto">
          <a:xfrm flipV="1">
            <a:off x="5410200" y="3319435"/>
            <a:ext cx="1588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5" name="Text Box 13">
            <a:extLst>
              <a:ext uri="{FF2B5EF4-FFF2-40B4-BE49-F238E27FC236}">
                <a16:creationId xmlns:a16="http://schemas.microsoft.com/office/drawing/2014/main" id="{9685F5E9-0D3A-C1F3-5557-C95FE992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82885"/>
            <a:ext cx="9685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Corrections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B8E719-2CEA-FEB5-1068-FF3F760F99A2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1.8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AB22D-2C3E-4036-8584-41CCB0C02B0C}"/>
              </a:ext>
            </a:extLst>
          </p:cNvPr>
          <p:cNvSpPr/>
          <p:nvPr/>
        </p:nvSpPr>
        <p:spPr>
          <a:xfrm>
            <a:off x="6277510" y="181851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47D76-2BD5-4C55-A1A1-D78F95925A87}"/>
              </a:ext>
            </a:extLst>
          </p:cNvPr>
          <p:cNvSpPr/>
          <p:nvPr/>
        </p:nvSpPr>
        <p:spPr>
          <a:xfrm>
            <a:off x="6750121" y="1818518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DB31A-B474-44C5-BA57-F9C0809A4315}"/>
              </a:ext>
            </a:extLst>
          </p:cNvPr>
          <p:cNvSpPr/>
          <p:nvPr/>
        </p:nvSpPr>
        <p:spPr>
          <a:xfrm>
            <a:off x="7222732" y="181851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95047-84B2-4BE4-8D83-15DDAAD00B76}"/>
              </a:ext>
            </a:extLst>
          </p:cNvPr>
          <p:cNvSpPr/>
          <p:nvPr/>
        </p:nvSpPr>
        <p:spPr>
          <a:xfrm>
            <a:off x="7695343" y="1818518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ADE88-0773-4774-B07C-E69946F4D217}"/>
              </a:ext>
            </a:extLst>
          </p:cNvPr>
          <p:cNvSpPr/>
          <p:nvPr/>
        </p:nvSpPr>
        <p:spPr>
          <a:xfrm>
            <a:off x="8167954" y="181851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BC19-F487-4180-93E2-5CABC85E5252}"/>
              </a:ext>
            </a:extLst>
          </p:cNvPr>
          <p:cNvSpPr/>
          <p:nvPr/>
        </p:nvSpPr>
        <p:spPr>
          <a:xfrm>
            <a:off x="8640565" y="1818518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7EDC68-DD6B-471C-9B0B-4BC320C7E0CD}"/>
              </a:ext>
            </a:extLst>
          </p:cNvPr>
          <p:cNvSpPr/>
          <p:nvPr/>
        </p:nvSpPr>
        <p:spPr>
          <a:xfrm>
            <a:off x="9113176" y="181851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62863-F4F5-44FA-A184-034AD3138EB8}"/>
              </a:ext>
            </a:extLst>
          </p:cNvPr>
          <p:cNvSpPr/>
          <p:nvPr/>
        </p:nvSpPr>
        <p:spPr>
          <a:xfrm>
            <a:off x="9585787" y="181851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92AD97-64BA-44CC-B288-8DD85DECD701}"/>
              </a:ext>
            </a:extLst>
          </p:cNvPr>
          <p:cNvSpPr/>
          <p:nvPr/>
        </p:nvSpPr>
        <p:spPr>
          <a:xfrm>
            <a:off x="10058398" y="181851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F3A01-C0BC-443C-B447-7E5F07E111AE}"/>
              </a:ext>
            </a:extLst>
          </p:cNvPr>
          <p:cNvSpPr/>
          <p:nvPr/>
        </p:nvSpPr>
        <p:spPr>
          <a:xfrm>
            <a:off x="10531009" y="1818517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FA436D-D97B-4B1C-BF28-B69402B4F995}"/>
              </a:ext>
            </a:extLst>
          </p:cNvPr>
          <p:cNvSpPr/>
          <p:nvPr/>
        </p:nvSpPr>
        <p:spPr>
          <a:xfrm>
            <a:off x="6277510" y="223975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73C35-A4E6-44E2-8D4D-29F4D8CBE0D5}"/>
              </a:ext>
            </a:extLst>
          </p:cNvPr>
          <p:cNvSpPr/>
          <p:nvPr/>
        </p:nvSpPr>
        <p:spPr>
          <a:xfrm>
            <a:off x="6750121" y="2239758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63B5C-A3B9-479F-A595-0EBBF9126128}"/>
              </a:ext>
            </a:extLst>
          </p:cNvPr>
          <p:cNvSpPr/>
          <p:nvPr/>
        </p:nvSpPr>
        <p:spPr>
          <a:xfrm>
            <a:off x="7222732" y="223975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CAF67-8127-43E1-B28F-E7C85F8A3FD8}"/>
              </a:ext>
            </a:extLst>
          </p:cNvPr>
          <p:cNvSpPr/>
          <p:nvPr/>
        </p:nvSpPr>
        <p:spPr>
          <a:xfrm>
            <a:off x="7695343" y="2239758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BA43C5-E06F-468D-AE47-B6F9370C3139}"/>
              </a:ext>
            </a:extLst>
          </p:cNvPr>
          <p:cNvSpPr/>
          <p:nvPr/>
        </p:nvSpPr>
        <p:spPr>
          <a:xfrm>
            <a:off x="8167954" y="223975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5559E8-0488-47D9-A523-878FDC83FD05}"/>
              </a:ext>
            </a:extLst>
          </p:cNvPr>
          <p:cNvSpPr/>
          <p:nvPr/>
        </p:nvSpPr>
        <p:spPr>
          <a:xfrm>
            <a:off x="8640565" y="2239758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E4D884-7B11-4D7B-A942-216642420EE4}"/>
              </a:ext>
            </a:extLst>
          </p:cNvPr>
          <p:cNvSpPr/>
          <p:nvPr/>
        </p:nvSpPr>
        <p:spPr>
          <a:xfrm>
            <a:off x="9113176" y="223975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248606-C39F-4AB1-B824-D0A0142BBAED}"/>
              </a:ext>
            </a:extLst>
          </p:cNvPr>
          <p:cNvSpPr/>
          <p:nvPr/>
        </p:nvSpPr>
        <p:spPr>
          <a:xfrm>
            <a:off x="9585787" y="223975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6EADC3-6BBF-4A75-8B1A-4AD843AEFEF8}"/>
              </a:ext>
            </a:extLst>
          </p:cNvPr>
          <p:cNvSpPr/>
          <p:nvPr/>
        </p:nvSpPr>
        <p:spPr>
          <a:xfrm>
            <a:off x="10058398" y="223975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1E8C69-CD9F-4631-945B-8244C6C3E205}"/>
              </a:ext>
            </a:extLst>
          </p:cNvPr>
          <p:cNvSpPr/>
          <p:nvPr/>
        </p:nvSpPr>
        <p:spPr>
          <a:xfrm>
            <a:off x="10531009" y="2239757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C88A34-312B-4909-AE57-51A10AE18174}"/>
              </a:ext>
            </a:extLst>
          </p:cNvPr>
          <p:cNvSpPr/>
          <p:nvPr/>
        </p:nvSpPr>
        <p:spPr>
          <a:xfrm>
            <a:off x="6277510" y="2661000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1A0062-58CC-4F66-9699-876E895C4CD5}"/>
              </a:ext>
            </a:extLst>
          </p:cNvPr>
          <p:cNvSpPr/>
          <p:nvPr/>
        </p:nvSpPr>
        <p:spPr>
          <a:xfrm>
            <a:off x="6750121" y="266099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76EC5C-B8F6-43D8-9A61-37ED628A54FC}"/>
              </a:ext>
            </a:extLst>
          </p:cNvPr>
          <p:cNvSpPr/>
          <p:nvPr/>
        </p:nvSpPr>
        <p:spPr>
          <a:xfrm>
            <a:off x="7222732" y="266100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74A56F-FC22-42EE-8B3A-FCA7A8E1F3CE}"/>
              </a:ext>
            </a:extLst>
          </p:cNvPr>
          <p:cNvSpPr/>
          <p:nvPr/>
        </p:nvSpPr>
        <p:spPr>
          <a:xfrm>
            <a:off x="7695343" y="266099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D19AAA-4039-4802-B7AE-BB43DF18F69D}"/>
              </a:ext>
            </a:extLst>
          </p:cNvPr>
          <p:cNvSpPr/>
          <p:nvPr/>
        </p:nvSpPr>
        <p:spPr>
          <a:xfrm>
            <a:off x="8167954" y="266100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CB3A62-5013-404A-8EE9-3622D4BA39A1}"/>
              </a:ext>
            </a:extLst>
          </p:cNvPr>
          <p:cNvSpPr/>
          <p:nvPr/>
        </p:nvSpPr>
        <p:spPr>
          <a:xfrm>
            <a:off x="8640565" y="266099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860045-5706-4352-A365-88045033D680}"/>
              </a:ext>
            </a:extLst>
          </p:cNvPr>
          <p:cNvSpPr/>
          <p:nvPr/>
        </p:nvSpPr>
        <p:spPr>
          <a:xfrm>
            <a:off x="9113176" y="266100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FFFE6A-1BA0-4EF7-BB8F-AE3692F68482}"/>
              </a:ext>
            </a:extLst>
          </p:cNvPr>
          <p:cNvSpPr/>
          <p:nvPr/>
        </p:nvSpPr>
        <p:spPr>
          <a:xfrm>
            <a:off x="9585787" y="266099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9B1C99-E68D-41A7-A0D5-9F96366867BC}"/>
              </a:ext>
            </a:extLst>
          </p:cNvPr>
          <p:cNvSpPr/>
          <p:nvPr/>
        </p:nvSpPr>
        <p:spPr>
          <a:xfrm>
            <a:off x="10058398" y="266099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D16CE7-7A52-489B-A6C6-DAD6903043E2}"/>
              </a:ext>
            </a:extLst>
          </p:cNvPr>
          <p:cNvSpPr/>
          <p:nvPr/>
        </p:nvSpPr>
        <p:spPr>
          <a:xfrm>
            <a:off x="10531009" y="266099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42F044-DC12-4434-B523-9D17FBFB90C2}"/>
              </a:ext>
            </a:extLst>
          </p:cNvPr>
          <p:cNvSpPr/>
          <p:nvPr/>
        </p:nvSpPr>
        <p:spPr>
          <a:xfrm>
            <a:off x="6277510" y="3082240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F0337A-89FB-48D1-BA59-3AAA6018681A}"/>
              </a:ext>
            </a:extLst>
          </p:cNvPr>
          <p:cNvSpPr/>
          <p:nvPr/>
        </p:nvSpPr>
        <p:spPr>
          <a:xfrm>
            <a:off x="6750121" y="3082239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F9471D-65AB-4150-AD0E-CBEB8F9FAC38}"/>
              </a:ext>
            </a:extLst>
          </p:cNvPr>
          <p:cNvSpPr/>
          <p:nvPr/>
        </p:nvSpPr>
        <p:spPr>
          <a:xfrm>
            <a:off x="7222732" y="308224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8C0563-4C95-4332-89E2-255D117A9583}"/>
              </a:ext>
            </a:extLst>
          </p:cNvPr>
          <p:cNvSpPr/>
          <p:nvPr/>
        </p:nvSpPr>
        <p:spPr>
          <a:xfrm>
            <a:off x="7695343" y="308223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D3D291-9C7E-46B9-BA78-0AA6A9288BDE}"/>
              </a:ext>
            </a:extLst>
          </p:cNvPr>
          <p:cNvSpPr/>
          <p:nvPr/>
        </p:nvSpPr>
        <p:spPr>
          <a:xfrm>
            <a:off x="8167954" y="308224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F70709-82D3-4EF6-9BFA-337CE1EF7199}"/>
              </a:ext>
            </a:extLst>
          </p:cNvPr>
          <p:cNvSpPr/>
          <p:nvPr/>
        </p:nvSpPr>
        <p:spPr>
          <a:xfrm>
            <a:off x="8640565" y="308223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6F84E4-FCE7-444F-B75C-8BF2B05FB6E1}"/>
              </a:ext>
            </a:extLst>
          </p:cNvPr>
          <p:cNvSpPr/>
          <p:nvPr/>
        </p:nvSpPr>
        <p:spPr>
          <a:xfrm>
            <a:off x="9113176" y="308224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CC68DB-A41E-40E3-B7CD-8914033C7B98}"/>
              </a:ext>
            </a:extLst>
          </p:cNvPr>
          <p:cNvSpPr/>
          <p:nvPr/>
        </p:nvSpPr>
        <p:spPr>
          <a:xfrm>
            <a:off x="9585787" y="308223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D0FD07-AE9D-45C6-B66B-F1E70678DF11}"/>
              </a:ext>
            </a:extLst>
          </p:cNvPr>
          <p:cNvSpPr/>
          <p:nvPr/>
        </p:nvSpPr>
        <p:spPr>
          <a:xfrm>
            <a:off x="10058398" y="308223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113A41-EBEF-49CD-9655-55B3A2AB236C}"/>
              </a:ext>
            </a:extLst>
          </p:cNvPr>
          <p:cNvSpPr/>
          <p:nvPr/>
        </p:nvSpPr>
        <p:spPr>
          <a:xfrm>
            <a:off x="10531009" y="308223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9580E3-64A5-469E-B9C5-6B10C0940987}"/>
              </a:ext>
            </a:extLst>
          </p:cNvPr>
          <p:cNvSpPr/>
          <p:nvPr/>
        </p:nvSpPr>
        <p:spPr>
          <a:xfrm>
            <a:off x="6277510" y="3462381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A4265B-83E2-41DA-B3B4-446E69ECB38B}"/>
              </a:ext>
            </a:extLst>
          </p:cNvPr>
          <p:cNvSpPr/>
          <p:nvPr/>
        </p:nvSpPr>
        <p:spPr>
          <a:xfrm>
            <a:off x="6750121" y="3462380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84171A-DEFC-4220-9DD6-ABE19941FA1C}"/>
              </a:ext>
            </a:extLst>
          </p:cNvPr>
          <p:cNvSpPr/>
          <p:nvPr/>
        </p:nvSpPr>
        <p:spPr>
          <a:xfrm>
            <a:off x="7222732" y="3462381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9DA49E-74C1-4835-B440-39CBAD0FEDF5}"/>
              </a:ext>
            </a:extLst>
          </p:cNvPr>
          <p:cNvSpPr/>
          <p:nvPr/>
        </p:nvSpPr>
        <p:spPr>
          <a:xfrm>
            <a:off x="7695343" y="346238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D57E830-7AA2-45F3-9741-BD10B1E24D73}"/>
              </a:ext>
            </a:extLst>
          </p:cNvPr>
          <p:cNvSpPr/>
          <p:nvPr/>
        </p:nvSpPr>
        <p:spPr>
          <a:xfrm>
            <a:off x="8167954" y="3462381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A59C92-7811-484D-B824-3FBEA432948B}"/>
              </a:ext>
            </a:extLst>
          </p:cNvPr>
          <p:cNvSpPr/>
          <p:nvPr/>
        </p:nvSpPr>
        <p:spPr>
          <a:xfrm>
            <a:off x="8640565" y="346238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D941ED-E15F-461C-9E7D-DD76EB15B3F5}"/>
              </a:ext>
            </a:extLst>
          </p:cNvPr>
          <p:cNvSpPr/>
          <p:nvPr/>
        </p:nvSpPr>
        <p:spPr>
          <a:xfrm>
            <a:off x="9113176" y="3462381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21982F-D97C-4185-8D6C-261A533F4B52}"/>
              </a:ext>
            </a:extLst>
          </p:cNvPr>
          <p:cNvSpPr/>
          <p:nvPr/>
        </p:nvSpPr>
        <p:spPr>
          <a:xfrm>
            <a:off x="9585787" y="346238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E33985-09A3-4099-8C2F-CCFAC686B048}"/>
              </a:ext>
            </a:extLst>
          </p:cNvPr>
          <p:cNvSpPr/>
          <p:nvPr/>
        </p:nvSpPr>
        <p:spPr>
          <a:xfrm>
            <a:off x="10058398" y="346238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8A7D03-9768-4023-86A1-5E08AC330304}"/>
              </a:ext>
            </a:extLst>
          </p:cNvPr>
          <p:cNvSpPr/>
          <p:nvPr/>
        </p:nvSpPr>
        <p:spPr>
          <a:xfrm>
            <a:off x="10531009" y="346237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418C482-0D6A-4CD8-809B-B081CBC82812}"/>
              </a:ext>
            </a:extLst>
          </p:cNvPr>
          <p:cNvSpPr/>
          <p:nvPr/>
        </p:nvSpPr>
        <p:spPr>
          <a:xfrm>
            <a:off x="6277510" y="3883621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1A94AC-0FEA-4F61-BAC7-B39278FAA9CC}"/>
              </a:ext>
            </a:extLst>
          </p:cNvPr>
          <p:cNvSpPr/>
          <p:nvPr/>
        </p:nvSpPr>
        <p:spPr>
          <a:xfrm>
            <a:off x="6750121" y="3883620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02056F-A6E0-4CE2-9893-355C5E94C075}"/>
              </a:ext>
            </a:extLst>
          </p:cNvPr>
          <p:cNvSpPr/>
          <p:nvPr/>
        </p:nvSpPr>
        <p:spPr>
          <a:xfrm>
            <a:off x="7222732" y="3883621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733DBB-2BE6-46CA-8AA3-04566DD28DCE}"/>
              </a:ext>
            </a:extLst>
          </p:cNvPr>
          <p:cNvSpPr/>
          <p:nvPr/>
        </p:nvSpPr>
        <p:spPr>
          <a:xfrm>
            <a:off x="7695343" y="3883620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3CCC03-B60E-4492-9F17-B059C79CC8D3}"/>
              </a:ext>
            </a:extLst>
          </p:cNvPr>
          <p:cNvSpPr/>
          <p:nvPr/>
        </p:nvSpPr>
        <p:spPr>
          <a:xfrm>
            <a:off x="8167954" y="3883621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9577C0-0473-4DC2-8B76-4FE9A075FBE1}"/>
              </a:ext>
            </a:extLst>
          </p:cNvPr>
          <p:cNvSpPr/>
          <p:nvPr/>
        </p:nvSpPr>
        <p:spPr>
          <a:xfrm>
            <a:off x="8640565" y="388362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1E92E3-6193-45EB-AB1F-9C8BF14C238E}"/>
              </a:ext>
            </a:extLst>
          </p:cNvPr>
          <p:cNvSpPr/>
          <p:nvPr/>
        </p:nvSpPr>
        <p:spPr>
          <a:xfrm>
            <a:off x="9113176" y="3883621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AE426C-F49C-4F34-A325-69449EB933D4}"/>
              </a:ext>
            </a:extLst>
          </p:cNvPr>
          <p:cNvSpPr/>
          <p:nvPr/>
        </p:nvSpPr>
        <p:spPr>
          <a:xfrm>
            <a:off x="9585787" y="388362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2FE8A8-C815-4848-B0D6-568C8DC4A670}"/>
              </a:ext>
            </a:extLst>
          </p:cNvPr>
          <p:cNvSpPr/>
          <p:nvPr/>
        </p:nvSpPr>
        <p:spPr>
          <a:xfrm>
            <a:off x="10058398" y="388362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ECD1AF3-85AD-4C81-BF09-6C184BC95DCB}"/>
              </a:ext>
            </a:extLst>
          </p:cNvPr>
          <p:cNvSpPr/>
          <p:nvPr/>
        </p:nvSpPr>
        <p:spPr>
          <a:xfrm>
            <a:off x="10531009" y="388361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F135AF-A403-4715-AC3E-83CF64DFC6D3}"/>
              </a:ext>
            </a:extLst>
          </p:cNvPr>
          <p:cNvSpPr/>
          <p:nvPr/>
        </p:nvSpPr>
        <p:spPr>
          <a:xfrm>
            <a:off x="6277510" y="4309994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40A1369-F277-4976-BF35-115F45673FD5}"/>
              </a:ext>
            </a:extLst>
          </p:cNvPr>
          <p:cNvSpPr/>
          <p:nvPr/>
        </p:nvSpPr>
        <p:spPr>
          <a:xfrm>
            <a:off x="6750121" y="4309993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8B37F5-25E0-470C-A339-99021A7728A7}"/>
              </a:ext>
            </a:extLst>
          </p:cNvPr>
          <p:cNvSpPr/>
          <p:nvPr/>
        </p:nvSpPr>
        <p:spPr>
          <a:xfrm>
            <a:off x="7222732" y="4309994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3D89CDF-67E8-4B99-9C2E-C1D53F70BAA1}"/>
              </a:ext>
            </a:extLst>
          </p:cNvPr>
          <p:cNvSpPr/>
          <p:nvPr/>
        </p:nvSpPr>
        <p:spPr>
          <a:xfrm>
            <a:off x="7695343" y="4309993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1BE7FC-C974-46F1-8196-35B548C9B0BA}"/>
              </a:ext>
            </a:extLst>
          </p:cNvPr>
          <p:cNvSpPr/>
          <p:nvPr/>
        </p:nvSpPr>
        <p:spPr>
          <a:xfrm>
            <a:off x="8167954" y="4309994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5AB02A9-7969-4D95-B27C-2C455AE1D6D3}"/>
              </a:ext>
            </a:extLst>
          </p:cNvPr>
          <p:cNvSpPr/>
          <p:nvPr/>
        </p:nvSpPr>
        <p:spPr>
          <a:xfrm>
            <a:off x="8640565" y="4309993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A14F9E9-C1C4-4B59-B1BE-24B428143DEA}"/>
              </a:ext>
            </a:extLst>
          </p:cNvPr>
          <p:cNvSpPr/>
          <p:nvPr/>
        </p:nvSpPr>
        <p:spPr>
          <a:xfrm>
            <a:off x="9113176" y="4309994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FAA338A-9076-434D-B160-8B0A889618A4}"/>
              </a:ext>
            </a:extLst>
          </p:cNvPr>
          <p:cNvSpPr/>
          <p:nvPr/>
        </p:nvSpPr>
        <p:spPr>
          <a:xfrm>
            <a:off x="9585787" y="4309993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E8E703-956A-4E96-BFB2-D40483B1D3EE}"/>
              </a:ext>
            </a:extLst>
          </p:cNvPr>
          <p:cNvSpPr/>
          <p:nvPr/>
        </p:nvSpPr>
        <p:spPr>
          <a:xfrm>
            <a:off x="10058398" y="4309993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EBDEFB7-059D-4577-AC7C-9EE97EBE7E21}"/>
              </a:ext>
            </a:extLst>
          </p:cNvPr>
          <p:cNvSpPr/>
          <p:nvPr/>
        </p:nvSpPr>
        <p:spPr>
          <a:xfrm>
            <a:off x="10531009" y="4309992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EEEE0D-9EA8-4510-B134-9FF92BF8E1A5}"/>
              </a:ext>
            </a:extLst>
          </p:cNvPr>
          <p:cNvSpPr/>
          <p:nvPr/>
        </p:nvSpPr>
        <p:spPr>
          <a:xfrm>
            <a:off x="6277510" y="4731234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2C3697-7EF8-494F-9513-8B3E443C6CCD}"/>
              </a:ext>
            </a:extLst>
          </p:cNvPr>
          <p:cNvSpPr/>
          <p:nvPr/>
        </p:nvSpPr>
        <p:spPr>
          <a:xfrm>
            <a:off x="6750121" y="4731233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E4CE55-4F80-4E94-8A27-2845529CC804}"/>
              </a:ext>
            </a:extLst>
          </p:cNvPr>
          <p:cNvSpPr/>
          <p:nvPr/>
        </p:nvSpPr>
        <p:spPr>
          <a:xfrm>
            <a:off x="7222732" y="4731234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75B40D-0CB8-4850-BE64-6EEBE6BA2E65}"/>
              </a:ext>
            </a:extLst>
          </p:cNvPr>
          <p:cNvSpPr/>
          <p:nvPr/>
        </p:nvSpPr>
        <p:spPr>
          <a:xfrm>
            <a:off x="7695343" y="4731233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2284737-4223-40C6-9213-05C7E0A7DB4F}"/>
              </a:ext>
            </a:extLst>
          </p:cNvPr>
          <p:cNvSpPr/>
          <p:nvPr/>
        </p:nvSpPr>
        <p:spPr>
          <a:xfrm>
            <a:off x="8167954" y="4731234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2DEBE0A-69D6-4EC7-A1EB-F69C1EA058B9}"/>
              </a:ext>
            </a:extLst>
          </p:cNvPr>
          <p:cNvSpPr/>
          <p:nvPr/>
        </p:nvSpPr>
        <p:spPr>
          <a:xfrm>
            <a:off x="8640565" y="4731233"/>
            <a:ext cx="472611" cy="421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9EA4EA-C40F-418E-91EC-43AB63A4EACF}"/>
              </a:ext>
            </a:extLst>
          </p:cNvPr>
          <p:cNvSpPr/>
          <p:nvPr/>
        </p:nvSpPr>
        <p:spPr>
          <a:xfrm>
            <a:off x="9113176" y="4731234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08F1345-88F9-4329-97AB-766CE13CA492}"/>
              </a:ext>
            </a:extLst>
          </p:cNvPr>
          <p:cNvSpPr/>
          <p:nvPr/>
        </p:nvSpPr>
        <p:spPr>
          <a:xfrm>
            <a:off x="9585787" y="4731233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B1C29C-DB89-4817-BEF7-7999D4296CA8}"/>
              </a:ext>
            </a:extLst>
          </p:cNvPr>
          <p:cNvSpPr/>
          <p:nvPr/>
        </p:nvSpPr>
        <p:spPr>
          <a:xfrm>
            <a:off x="10058398" y="4731233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CBD95A-4699-4D23-8518-F03EF285F29E}"/>
              </a:ext>
            </a:extLst>
          </p:cNvPr>
          <p:cNvSpPr/>
          <p:nvPr/>
        </p:nvSpPr>
        <p:spPr>
          <a:xfrm>
            <a:off x="10531009" y="4731232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89AFA6-AEDA-4269-9076-6F844AC1A4F2}"/>
              </a:ext>
            </a:extLst>
          </p:cNvPr>
          <p:cNvSpPr/>
          <p:nvPr/>
        </p:nvSpPr>
        <p:spPr>
          <a:xfrm>
            <a:off x="6277510" y="97347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E407ED0-95CE-4D44-A4C1-CB5C22F3D0A0}"/>
              </a:ext>
            </a:extLst>
          </p:cNvPr>
          <p:cNvSpPr/>
          <p:nvPr/>
        </p:nvSpPr>
        <p:spPr>
          <a:xfrm>
            <a:off x="6750121" y="97346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62FC6AA-7FF1-439E-B990-2FF53F041FC6}"/>
              </a:ext>
            </a:extLst>
          </p:cNvPr>
          <p:cNvSpPr/>
          <p:nvPr/>
        </p:nvSpPr>
        <p:spPr>
          <a:xfrm>
            <a:off x="7222732" y="97347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65E1F90-ED09-45B5-B747-DB6A1F67FD72}"/>
              </a:ext>
            </a:extLst>
          </p:cNvPr>
          <p:cNvSpPr/>
          <p:nvPr/>
        </p:nvSpPr>
        <p:spPr>
          <a:xfrm>
            <a:off x="7695343" y="97346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F525689-720B-4D1A-89FF-2C8EE508C407}"/>
              </a:ext>
            </a:extLst>
          </p:cNvPr>
          <p:cNvSpPr/>
          <p:nvPr/>
        </p:nvSpPr>
        <p:spPr>
          <a:xfrm>
            <a:off x="8167954" y="973470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C9DCC4F-4D2D-4D5E-B114-38C4E74B9A69}"/>
              </a:ext>
            </a:extLst>
          </p:cNvPr>
          <p:cNvSpPr/>
          <p:nvPr/>
        </p:nvSpPr>
        <p:spPr>
          <a:xfrm>
            <a:off x="8640565" y="97346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1CB8308-767F-4240-9CB0-6CA574361E8C}"/>
              </a:ext>
            </a:extLst>
          </p:cNvPr>
          <p:cNvSpPr/>
          <p:nvPr/>
        </p:nvSpPr>
        <p:spPr>
          <a:xfrm>
            <a:off x="9113176" y="973470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9EDA18B-AA3D-46EE-A9E1-78ACDBD21128}"/>
              </a:ext>
            </a:extLst>
          </p:cNvPr>
          <p:cNvSpPr/>
          <p:nvPr/>
        </p:nvSpPr>
        <p:spPr>
          <a:xfrm>
            <a:off x="9585787" y="97346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3B435D3-6EF7-431A-B70C-7ECD94076C18}"/>
              </a:ext>
            </a:extLst>
          </p:cNvPr>
          <p:cNvSpPr/>
          <p:nvPr/>
        </p:nvSpPr>
        <p:spPr>
          <a:xfrm>
            <a:off x="10058398" y="97346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3E2CF31-DFA6-49DE-A7EC-D661AD80D2D3}"/>
              </a:ext>
            </a:extLst>
          </p:cNvPr>
          <p:cNvSpPr/>
          <p:nvPr/>
        </p:nvSpPr>
        <p:spPr>
          <a:xfrm>
            <a:off x="10531009" y="97346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FD4335-B132-4A95-9A42-3B013F613A04}"/>
              </a:ext>
            </a:extLst>
          </p:cNvPr>
          <p:cNvSpPr/>
          <p:nvPr/>
        </p:nvSpPr>
        <p:spPr>
          <a:xfrm>
            <a:off x="6277510" y="1394710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AFA1EDC-64C8-4043-B645-C3385046AE89}"/>
              </a:ext>
            </a:extLst>
          </p:cNvPr>
          <p:cNvSpPr/>
          <p:nvPr/>
        </p:nvSpPr>
        <p:spPr>
          <a:xfrm>
            <a:off x="6750121" y="1394709"/>
            <a:ext cx="472611" cy="421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92CADC2-80E9-4700-B317-EB4C44E5639A}"/>
              </a:ext>
            </a:extLst>
          </p:cNvPr>
          <p:cNvSpPr/>
          <p:nvPr/>
        </p:nvSpPr>
        <p:spPr>
          <a:xfrm>
            <a:off x="7222732" y="139471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AC058E9-537C-44FF-8D38-4D4A08ADA7D4}"/>
              </a:ext>
            </a:extLst>
          </p:cNvPr>
          <p:cNvSpPr/>
          <p:nvPr/>
        </p:nvSpPr>
        <p:spPr>
          <a:xfrm>
            <a:off x="7695343" y="1394709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F2AD045-8E36-4CB0-9347-FD9AED8875D5}"/>
              </a:ext>
            </a:extLst>
          </p:cNvPr>
          <p:cNvSpPr/>
          <p:nvPr/>
        </p:nvSpPr>
        <p:spPr>
          <a:xfrm>
            <a:off x="8167954" y="1394710"/>
            <a:ext cx="472611" cy="421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3130A63-538E-4EF5-A30E-41CA23A62ECB}"/>
              </a:ext>
            </a:extLst>
          </p:cNvPr>
          <p:cNvSpPr/>
          <p:nvPr/>
        </p:nvSpPr>
        <p:spPr>
          <a:xfrm>
            <a:off x="8640565" y="139470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9170C09-8FCB-4331-95F9-7C5A3260A26A}"/>
              </a:ext>
            </a:extLst>
          </p:cNvPr>
          <p:cNvSpPr/>
          <p:nvPr/>
        </p:nvSpPr>
        <p:spPr>
          <a:xfrm>
            <a:off x="9113176" y="1394710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7005365-7DCF-4727-A07F-C1660F2D9C1E}"/>
              </a:ext>
            </a:extLst>
          </p:cNvPr>
          <p:cNvSpPr/>
          <p:nvPr/>
        </p:nvSpPr>
        <p:spPr>
          <a:xfrm>
            <a:off x="9585787" y="139470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B2B31F-2F34-49D6-BBCD-EACD3FADDB86}"/>
              </a:ext>
            </a:extLst>
          </p:cNvPr>
          <p:cNvSpPr/>
          <p:nvPr/>
        </p:nvSpPr>
        <p:spPr>
          <a:xfrm>
            <a:off x="10058398" y="1394709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4FE3231-A900-4235-8A73-61AECD96FEFA}"/>
              </a:ext>
            </a:extLst>
          </p:cNvPr>
          <p:cNvSpPr/>
          <p:nvPr/>
        </p:nvSpPr>
        <p:spPr>
          <a:xfrm>
            <a:off x="10531009" y="1394708"/>
            <a:ext cx="472611" cy="421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481C892-4637-46EF-AD58-FCB98FB93A99}"/>
              </a:ext>
            </a:extLst>
          </p:cNvPr>
          <p:cNvSpPr txBox="1"/>
          <p:nvPr/>
        </p:nvSpPr>
        <p:spPr>
          <a:xfrm>
            <a:off x="5127467" y="990617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485111C-85A5-42EA-8FE8-E6D71E702F7F}"/>
              </a:ext>
            </a:extLst>
          </p:cNvPr>
          <p:cNvSpPr txBox="1"/>
          <p:nvPr/>
        </p:nvSpPr>
        <p:spPr>
          <a:xfrm>
            <a:off x="5128124" y="4470207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  <a:p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442F413-A8FE-4749-9291-18BE8C0DAEF8}"/>
              </a:ext>
            </a:extLst>
          </p:cNvPr>
          <p:cNvSpPr/>
          <p:nvPr/>
        </p:nvSpPr>
        <p:spPr>
          <a:xfrm>
            <a:off x="5794624" y="1815949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589B83-40D3-4A25-8160-B23189812CA7}"/>
              </a:ext>
            </a:extLst>
          </p:cNvPr>
          <p:cNvSpPr/>
          <p:nvPr/>
        </p:nvSpPr>
        <p:spPr>
          <a:xfrm>
            <a:off x="5794624" y="2237189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B0F47D6-9C50-40B5-9156-F9C86D443C46}"/>
              </a:ext>
            </a:extLst>
          </p:cNvPr>
          <p:cNvSpPr/>
          <p:nvPr/>
        </p:nvSpPr>
        <p:spPr>
          <a:xfrm>
            <a:off x="5794624" y="2658430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800617A-60C9-48EA-8F7D-DF5D66FC8286}"/>
              </a:ext>
            </a:extLst>
          </p:cNvPr>
          <p:cNvSpPr/>
          <p:nvPr/>
        </p:nvSpPr>
        <p:spPr>
          <a:xfrm>
            <a:off x="5794624" y="3079670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DF3788F-C79D-4BE2-8FB0-42E474BB8266}"/>
              </a:ext>
            </a:extLst>
          </p:cNvPr>
          <p:cNvSpPr/>
          <p:nvPr/>
        </p:nvSpPr>
        <p:spPr>
          <a:xfrm>
            <a:off x="5794624" y="3459811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9777819-6B92-496D-9F78-1B71E4A4140A}"/>
              </a:ext>
            </a:extLst>
          </p:cNvPr>
          <p:cNvSpPr/>
          <p:nvPr/>
        </p:nvSpPr>
        <p:spPr>
          <a:xfrm>
            <a:off x="5794624" y="3881051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BCC107D-B654-4E0A-95ED-ED63FF4E4506}"/>
              </a:ext>
            </a:extLst>
          </p:cNvPr>
          <p:cNvSpPr/>
          <p:nvPr/>
        </p:nvSpPr>
        <p:spPr>
          <a:xfrm>
            <a:off x="5794624" y="4307424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5C088A3-E50C-496D-BFF2-3E5548AD13A6}"/>
              </a:ext>
            </a:extLst>
          </p:cNvPr>
          <p:cNvSpPr/>
          <p:nvPr/>
        </p:nvSpPr>
        <p:spPr>
          <a:xfrm>
            <a:off x="5794624" y="4728664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B912B1-CB0D-45A2-A4BA-60F0D4998453}"/>
              </a:ext>
            </a:extLst>
          </p:cNvPr>
          <p:cNvSpPr/>
          <p:nvPr/>
        </p:nvSpPr>
        <p:spPr>
          <a:xfrm>
            <a:off x="5794624" y="970900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D57A6C8-FBC7-4F48-8AA0-59724F883099}"/>
              </a:ext>
            </a:extLst>
          </p:cNvPr>
          <p:cNvSpPr/>
          <p:nvPr/>
        </p:nvSpPr>
        <p:spPr>
          <a:xfrm>
            <a:off x="5794624" y="1392140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01717DC-3532-4A7F-A6CF-D74D09AF0236}"/>
              </a:ext>
            </a:extLst>
          </p:cNvPr>
          <p:cNvSpPr/>
          <p:nvPr/>
        </p:nvSpPr>
        <p:spPr>
          <a:xfrm>
            <a:off x="6277510" y="5160179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50260FD-FD89-42C6-AA7D-BF9009337161}"/>
              </a:ext>
            </a:extLst>
          </p:cNvPr>
          <p:cNvSpPr/>
          <p:nvPr/>
        </p:nvSpPr>
        <p:spPr>
          <a:xfrm>
            <a:off x="6750121" y="5160178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24FD0E7-703B-478F-8CE2-AF574B43A361}"/>
              </a:ext>
            </a:extLst>
          </p:cNvPr>
          <p:cNvSpPr/>
          <p:nvPr/>
        </p:nvSpPr>
        <p:spPr>
          <a:xfrm>
            <a:off x="7222732" y="5160179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70D3EAF-8589-4261-90B9-5C89F273D5E5}"/>
              </a:ext>
            </a:extLst>
          </p:cNvPr>
          <p:cNvSpPr/>
          <p:nvPr/>
        </p:nvSpPr>
        <p:spPr>
          <a:xfrm>
            <a:off x="7695343" y="5160178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ABC4AB-D6C2-457B-8B8F-30F01517A5C8}"/>
              </a:ext>
            </a:extLst>
          </p:cNvPr>
          <p:cNvSpPr/>
          <p:nvPr/>
        </p:nvSpPr>
        <p:spPr>
          <a:xfrm>
            <a:off x="8167954" y="5160179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ECF4761-5A08-4E27-A089-A20D0A2100A1}"/>
              </a:ext>
            </a:extLst>
          </p:cNvPr>
          <p:cNvSpPr/>
          <p:nvPr/>
        </p:nvSpPr>
        <p:spPr>
          <a:xfrm>
            <a:off x="8640565" y="5160178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0DCFB5-E2AB-4703-8AE7-71C8F5017D30}"/>
              </a:ext>
            </a:extLst>
          </p:cNvPr>
          <p:cNvSpPr/>
          <p:nvPr/>
        </p:nvSpPr>
        <p:spPr>
          <a:xfrm>
            <a:off x="9113176" y="5160179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6B618AC-9A55-4BBE-A6DE-F75873CAE5D9}"/>
              </a:ext>
            </a:extLst>
          </p:cNvPr>
          <p:cNvSpPr/>
          <p:nvPr/>
        </p:nvSpPr>
        <p:spPr>
          <a:xfrm>
            <a:off x="9585787" y="5160178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51DEAC1-6097-458D-BBCD-B303B196FDEE}"/>
              </a:ext>
            </a:extLst>
          </p:cNvPr>
          <p:cNvSpPr/>
          <p:nvPr/>
        </p:nvSpPr>
        <p:spPr>
          <a:xfrm>
            <a:off x="10058398" y="5160178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95E562-0393-44EE-855D-1D1F3E0AB5E7}"/>
              </a:ext>
            </a:extLst>
          </p:cNvPr>
          <p:cNvSpPr/>
          <p:nvPr/>
        </p:nvSpPr>
        <p:spPr>
          <a:xfrm>
            <a:off x="10531009" y="5160177"/>
            <a:ext cx="472611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F77B881-41EB-4E4F-B5E1-E83D17F231D3}"/>
              </a:ext>
            </a:extLst>
          </p:cNvPr>
          <p:cNvSpPr txBox="1"/>
          <p:nvPr/>
        </p:nvSpPr>
        <p:spPr>
          <a:xfrm>
            <a:off x="6257046" y="5486388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91A4FFA-B694-43E1-BF40-17B02EE8EB7D}"/>
              </a:ext>
            </a:extLst>
          </p:cNvPr>
          <p:cNvSpPr txBox="1"/>
          <p:nvPr/>
        </p:nvSpPr>
        <p:spPr>
          <a:xfrm>
            <a:off x="10429735" y="5486387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3EAAC3E-1A4C-4CBE-A5BF-5B52FFE5A8D0}"/>
              </a:ext>
            </a:extLst>
          </p:cNvPr>
          <p:cNvSpPr txBox="1"/>
          <p:nvPr/>
        </p:nvSpPr>
        <p:spPr>
          <a:xfrm>
            <a:off x="3017706" y="1954234"/>
            <a:ext cx="22878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Media/press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authorities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629D46D-475F-077A-C0AA-AC52F52C6B4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8.6</a:t>
            </a:r>
          </a:p>
        </p:txBody>
      </p:sp>
    </p:spTree>
    <p:extLst>
      <p:ext uri="{BB962C8B-B14F-4D97-AF65-F5344CB8AC3E}">
        <p14:creationId xmlns:p14="http://schemas.microsoft.com/office/powerpoint/2010/main" val="39869200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8ED69D-FBD3-B4F9-4249-7F3F087A66B8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2F349-1748-EB71-701C-6EF7975A51C3}"/>
              </a:ext>
            </a:extLst>
          </p:cNvPr>
          <p:cNvSpPr/>
          <p:nvPr/>
        </p:nvSpPr>
        <p:spPr>
          <a:xfrm>
            <a:off x="5400942" y="2529555"/>
            <a:ext cx="1521152" cy="121350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33C14-2931-FCB6-3D29-F57EAADDF411}"/>
              </a:ext>
            </a:extLst>
          </p:cNvPr>
          <p:cNvSpPr/>
          <p:nvPr/>
        </p:nvSpPr>
        <p:spPr>
          <a:xfrm>
            <a:off x="6922094" y="2529555"/>
            <a:ext cx="1521152" cy="121350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Involve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275FC-6589-DBD4-4593-51DFD6237DAA}"/>
              </a:ext>
            </a:extLst>
          </p:cNvPr>
          <p:cNvSpPr/>
          <p:nvPr/>
        </p:nvSpPr>
        <p:spPr>
          <a:xfrm>
            <a:off x="5400942" y="3743058"/>
            <a:ext cx="1521152" cy="121350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85F2A-F410-1D6E-2F6F-5C3876451745}"/>
              </a:ext>
            </a:extLst>
          </p:cNvPr>
          <p:cNvSpPr/>
          <p:nvPr/>
        </p:nvSpPr>
        <p:spPr>
          <a:xfrm>
            <a:off x="6922094" y="3743057"/>
            <a:ext cx="1521152" cy="121350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7C4FC-5DD4-3EE4-CB96-AC35AC557F24}"/>
              </a:ext>
            </a:extLst>
          </p:cNvPr>
          <p:cNvSpPr txBox="1"/>
          <p:nvPr/>
        </p:nvSpPr>
        <p:spPr>
          <a:xfrm>
            <a:off x="5456564" y="1631515"/>
            <a:ext cx="293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Stakeholder’s potential power to</a:t>
            </a:r>
          </a:p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or affect the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9F21D-9EF3-95EA-C3C4-A22E2F8AEE7C}"/>
              </a:ext>
            </a:extLst>
          </p:cNvPr>
          <p:cNvSpPr txBox="1"/>
          <p:nvPr/>
        </p:nvSpPr>
        <p:spPr>
          <a:xfrm>
            <a:off x="5884839" y="222177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93188-289E-FD09-41FB-8E045B8B4328}"/>
              </a:ext>
            </a:extLst>
          </p:cNvPr>
          <p:cNvSpPr txBox="1"/>
          <p:nvPr/>
        </p:nvSpPr>
        <p:spPr>
          <a:xfrm>
            <a:off x="4841706" y="299944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95966-0FF3-6635-2EA2-210CF4F8DE44}"/>
              </a:ext>
            </a:extLst>
          </p:cNvPr>
          <p:cNvSpPr txBox="1"/>
          <p:nvPr/>
        </p:nvSpPr>
        <p:spPr>
          <a:xfrm>
            <a:off x="7405991" y="219760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en-US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050B4-E44C-2091-D2D3-4E459DFD3406}"/>
              </a:ext>
            </a:extLst>
          </p:cNvPr>
          <p:cNvSpPr txBox="1"/>
          <p:nvPr/>
        </p:nvSpPr>
        <p:spPr>
          <a:xfrm>
            <a:off x="4881781" y="419591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en-US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827F1-5C1B-0DA1-5A23-E7F0D7750B63}"/>
              </a:ext>
            </a:extLst>
          </p:cNvPr>
          <p:cNvSpPr txBox="1"/>
          <p:nvPr/>
        </p:nvSpPr>
        <p:spPr>
          <a:xfrm rot="16200000">
            <a:off x="3251021" y="3358558"/>
            <a:ext cx="2582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Stakeholder’s willingness to</a:t>
            </a:r>
            <a:b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the project</a:t>
            </a:r>
          </a:p>
        </p:txBody>
      </p:sp>
    </p:spTree>
    <p:extLst>
      <p:ext uri="{BB962C8B-B14F-4D97-AF65-F5344CB8AC3E}">
        <p14:creationId xmlns:p14="http://schemas.microsoft.com/office/powerpoint/2010/main" val="26607309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104C6267-C08C-497A-B7E0-4F6544DF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30" y="2822946"/>
            <a:ext cx="914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609631C4-D141-4610-9CA6-34FD45C4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90" y="2832471"/>
            <a:ext cx="5334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2F30F49B-9A5F-427B-A86A-0D432636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36" y="2851521"/>
            <a:ext cx="320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Text Box 11">
            <a:extLst>
              <a:ext uri="{FF2B5EF4-FFF2-40B4-BE49-F238E27FC236}">
                <a16:creationId xmlns:a16="http://schemas.microsoft.com/office/drawing/2014/main" id="{9C4EF828-7F6B-4A52-952A-50684111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455" y="3251571"/>
            <a:ext cx="101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Classic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market</a:t>
            </a:r>
            <a:endParaRPr lang="nb-NO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E0E22B92-12FF-4B5E-A599-E4B56C552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83" y="3254808"/>
            <a:ext cx="800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Through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b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third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party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88F995AE-2E72-4AF0-A479-71ACE5FF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886" y="3251572"/>
            <a:ext cx="1081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Open and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direct</a:t>
            </a:r>
            <a:endParaRPr lang="nb-NO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D2AF8ACD-C398-4298-B1CC-BB081B94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984" y="3242047"/>
            <a:ext cx="7922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Integrated </a:t>
            </a:r>
            <a:b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team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324F8DF6-54A0-4BEC-B7B5-9D3BC7D91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964" y="3251571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Partnering</a:t>
            </a:r>
          </a:p>
        </p:txBody>
      </p:sp>
      <p:pic>
        <p:nvPicPr>
          <p:cNvPr id="7184" name="Picture 16">
            <a:extLst>
              <a:ext uri="{FF2B5EF4-FFF2-40B4-BE49-F238E27FC236}">
                <a16:creationId xmlns:a16="http://schemas.microsoft.com/office/drawing/2014/main" id="{41783CDB-E146-4DBE-A906-E9038D937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87" y="2540370"/>
            <a:ext cx="8382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extLst>
              <a:ext uri="{FF2B5EF4-FFF2-40B4-BE49-F238E27FC236}">
                <a16:creationId xmlns:a16="http://schemas.microsoft.com/office/drawing/2014/main" id="{FFE44F98-847F-47E0-AF12-FF710940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74" y="2627682"/>
            <a:ext cx="11430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FDD93-134C-BD78-2A75-0F1CD736897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8.8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152EE-0043-40A3-8FEE-A52120DE0631}"/>
              </a:ext>
            </a:extLst>
          </p:cNvPr>
          <p:cNvSpPr/>
          <p:nvPr/>
        </p:nvSpPr>
        <p:spPr>
          <a:xfrm>
            <a:off x="4311650" y="2590800"/>
            <a:ext cx="5486400" cy="609600"/>
          </a:xfrm>
          <a:prstGeom prst="roundRect">
            <a:avLst>
              <a:gd name="adj" fmla="val 2181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C782BF28-B8A2-481D-8909-CF61596CD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233" y="2763688"/>
            <a:ext cx="101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Classic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market</a:t>
            </a:r>
            <a:endParaRPr lang="nb-NO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16EF8295-4134-4722-8CC8-C32AFA60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859" y="2698632"/>
            <a:ext cx="800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Through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b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third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party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4E455ED4-1AF7-4B6B-8896-2A5408A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975" y="2773362"/>
            <a:ext cx="1081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Open and 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direct</a:t>
            </a:r>
            <a:endParaRPr lang="nb-NO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33E799F-3100-4DD0-8F92-FE999355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960" y="2685871"/>
            <a:ext cx="7922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Integrated </a:t>
            </a:r>
            <a:b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team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00332CD9-4497-4268-8C25-0A2558422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720" y="2758874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Partnering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50074-FBB6-4613-89C5-BB163F56FE07}"/>
              </a:ext>
            </a:extLst>
          </p:cNvPr>
          <p:cNvSpPr txBox="1"/>
          <p:nvPr/>
        </p:nvSpPr>
        <p:spPr>
          <a:xfrm>
            <a:off x="6165281" y="2263793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Degree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collaboration</a:t>
            </a:r>
            <a:endParaRPr lang="nb-NO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6E839E-712D-4A9F-B930-866EF22E20C3}"/>
              </a:ext>
            </a:extLst>
          </p:cNvPr>
          <p:cNvCxnSpPr>
            <a:cxnSpLocks/>
          </p:cNvCxnSpPr>
          <p:nvPr/>
        </p:nvCxnSpPr>
        <p:spPr>
          <a:xfrm flipH="1">
            <a:off x="4800601" y="2413000"/>
            <a:ext cx="139336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5290B7-BB90-4904-81D9-1E729337834C}"/>
              </a:ext>
            </a:extLst>
          </p:cNvPr>
          <p:cNvCxnSpPr>
            <a:cxnSpLocks/>
          </p:cNvCxnSpPr>
          <p:nvPr/>
        </p:nvCxnSpPr>
        <p:spPr>
          <a:xfrm flipV="1">
            <a:off x="8188093" y="2412998"/>
            <a:ext cx="1153738" cy="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068C82-A44D-4249-866A-AA9FF7602C3F}"/>
              </a:ext>
            </a:extLst>
          </p:cNvPr>
          <p:cNvSpPr txBox="1"/>
          <p:nvPr/>
        </p:nvSpPr>
        <p:spPr>
          <a:xfrm>
            <a:off x="9371432" y="225911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/>
              <a:t>High</a:t>
            </a:r>
            <a:endParaRPr lang="nb-NO" sz="16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0E6E27-30B4-4EDA-8C59-9AB9D0F86DF3}"/>
              </a:ext>
            </a:extLst>
          </p:cNvPr>
          <p:cNvSpPr txBox="1"/>
          <p:nvPr/>
        </p:nvSpPr>
        <p:spPr>
          <a:xfrm>
            <a:off x="4203700" y="225911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 err="1"/>
              <a:t>Low</a:t>
            </a:r>
            <a:endParaRPr lang="nb-NO" sz="1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6927E-F13A-014D-072B-B8BD782ED35D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8.9</a:t>
            </a:r>
          </a:p>
        </p:txBody>
      </p:sp>
    </p:spTree>
    <p:extLst>
      <p:ext uri="{BB962C8B-B14F-4D97-AF65-F5344CB8AC3E}">
        <p14:creationId xmlns:p14="http://schemas.microsoft.com/office/powerpoint/2010/main" val="3326682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A9D284-0D46-453C-B333-798064E86FDB}"/>
              </a:ext>
            </a:extLst>
          </p:cNvPr>
          <p:cNvSpPr/>
          <p:nvPr/>
        </p:nvSpPr>
        <p:spPr>
          <a:xfrm>
            <a:off x="5802284" y="2310938"/>
            <a:ext cx="2876203" cy="507077"/>
          </a:xfrm>
          <a:prstGeom prst="roundRect">
            <a:avLst>
              <a:gd name="adj" fmla="val 2213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The planning </a:t>
            </a:r>
            <a:r>
              <a:rPr lang="nb-NO" sz="1400" dirty="0" err="1">
                <a:solidFill>
                  <a:schemeClr val="tx1"/>
                </a:solidFill>
              </a:rPr>
              <a:t>process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FC9CB-F2F1-44A6-BBB5-94A9BD9645EE}"/>
              </a:ext>
            </a:extLst>
          </p:cNvPr>
          <p:cNvSpPr txBox="1"/>
          <p:nvPr/>
        </p:nvSpPr>
        <p:spPr>
          <a:xfrm>
            <a:off x="6608053" y="1121050"/>
            <a:ext cx="12606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/>
              <a:t>Inputs: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b-NO" sz="1400" dirty="0"/>
              <a:t>Resources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b-NO" sz="1400" dirty="0"/>
              <a:t>Information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F21ADC-5565-49CB-95D2-BC514A07982A}"/>
              </a:ext>
            </a:extLst>
          </p:cNvPr>
          <p:cNvCxnSpPr>
            <a:stCxn id="5" idx="2"/>
            <a:endCxn id="4" idx="0"/>
          </p:cNvCxnSpPr>
          <p:nvPr/>
        </p:nvCxnSpPr>
        <p:spPr>
          <a:xfrm>
            <a:off x="7238354" y="1859714"/>
            <a:ext cx="2032" cy="45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377141-7934-47F6-877C-A58064422E63}"/>
              </a:ext>
            </a:extLst>
          </p:cNvPr>
          <p:cNvSpPr txBox="1"/>
          <p:nvPr/>
        </p:nvSpPr>
        <p:spPr>
          <a:xfrm>
            <a:off x="3276518" y="1764257"/>
            <a:ext cx="199798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Control mechanisms: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Standards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Procedures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Norms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Law and instructions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Budgets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Available 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8D34B2-0A3B-4027-8BFD-865832ADAF4C}"/>
              </a:ext>
            </a:extLst>
          </p:cNvPr>
          <p:cNvCxnSpPr>
            <a:endCxn id="4" idx="1"/>
          </p:cNvCxnSpPr>
          <p:nvPr/>
        </p:nvCxnSpPr>
        <p:spPr>
          <a:xfrm>
            <a:off x="5120640" y="2564476"/>
            <a:ext cx="6816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5742BA-21CD-48F2-97B0-23870FD66152}"/>
              </a:ext>
            </a:extLst>
          </p:cNvPr>
          <p:cNvSpPr txBox="1"/>
          <p:nvPr/>
        </p:nvSpPr>
        <p:spPr>
          <a:xfrm>
            <a:off x="6002364" y="3269239"/>
            <a:ext cx="337624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Support and knowledge: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Tools and techniques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Software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Project manager and team members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Project office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2EBE6A-D399-42EE-AD5B-E550E4EA2818}"/>
              </a:ext>
            </a:extLst>
          </p:cNvPr>
          <p:cNvCxnSpPr/>
          <p:nvPr/>
        </p:nvCxnSpPr>
        <p:spPr>
          <a:xfrm flipV="1">
            <a:off x="7273636" y="2818015"/>
            <a:ext cx="0" cy="45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CD5AE6-AE5D-41C4-B2F5-B9A72023C503}"/>
              </a:ext>
            </a:extLst>
          </p:cNvPr>
          <p:cNvCxnSpPr>
            <a:stCxn id="4" idx="3"/>
          </p:cNvCxnSpPr>
          <p:nvPr/>
        </p:nvCxnSpPr>
        <p:spPr>
          <a:xfrm flipV="1">
            <a:off x="8678487" y="2564476"/>
            <a:ext cx="700122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0E3DF7-2FDC-4792-ACD6-C037BFBCF849}"/>
              </a:ext>
            </a:extLst>
          </p:cNvPr>
          <p:cNvSpPr txBox="1"/>
          <p:nvPr/>
        </p:nvSpPr>
        <p:spPr>
          <a:xfrm>
            <a:off x="9479855" y="2302866"/>
            <a:ext cx="140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Output/results: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dirty="0"/>
              <a:t>Project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AFFA1-32ED-1843-846A-706B1672E05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</a:t>
            </a:r>
          </a:p>
        </p:txBody>
      </p:sp>
    </p:spTree>
    <p:extLst>
      <p:ext uri="{BB962C8B-B14F-4D97-AF65-F5344CB8AC3E}">
        <p14:creationId xmlns:p14="http://schemas.microsoft.com/office/powerpoint/2010/main" val="8095152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Oval 5">
            <a:extLst>
              <a:ext uri="{FF2B5EF4-FFF2-40B4-BE49-F238E27FC236}">
                <a16:creationId xmlns:a16="http://schemas.microsoft.com/office/drawing/2014/main" id="{B77C0814-B67D-4FD9-AA8E-FB66AB3EB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6" y="2981326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Oval 6">
            <a:extLst>
              <a:ext uri="{FF2B5EF4-FFF2-40B4-BE49-F238E27FC236}">
                <a16:creationId xmlns:a16="http://schemas.microsoft.com/office/drawing/2014/main" id="{517C292F-060A-4199-AF75-8C275A9F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4" y="3781426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Oval 8">
            <a:extLst>
              <a:ext uri="{FF2B5EF4-FFF2-40B4-BE49-F238E27FC236}">
                <a16:creationId xmlns:a16="http://schemas.microsoft.com/office/drawing/2014/main" id="{B6D79C02-0D52-42C1-A691-E170261D8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1" y="3743326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Oval 9">
            <a:extLst>
              <a:ext uri="{FF2B5EF4-FFF2-40B4-BE49-F238E27FC236}">
                <a16:creationId xmlns:a16="http://schemas.microsoft.com/office/drawing/2014/main" id="{C97067FA-FA92-4693-89AA-BCD25010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1" y="4572001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2E6E42C5-349D-45AD-B016-88EBA6058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048000"/>
            <a:ext cx="0" cy="731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66" name="Line 22">
            <a:extLst>
              <a:ext uri="{FF2B5EF4-FFF2-40B4-BE49-F238E27FC236}">
                <a16:creationId xmlns:a16="http://schemas.microsoft.com/office/drawing/2014/main" id="{EE553205-BA92-4D93-9DF0-6C2768757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9243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71" name="Line 27">
            <a:extLst>
              <a:ext uri="{FF2B5EF4-FFF2-40B4-BE49-F238E27FC236}">
                <a16:creationId xmlns:a16="http://schemas.microsoft.com/office/drawing/2014/main" id="{29CE317F-1AF9-4776-93C3-20A3B002B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1" y="3124201"/>
            <a:ext cx="866775" cy="646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72" name="Line 28">
            <a:extLst>
              <a:ext uri="{FF2B5EF4-FFF2-40B4-BE49-F238E27FC236}">
                <a16:creationId xmlns:a16="http://schemas.microsoft.com/office/drawing/2014/main" id="{C5B8C932-7E4F-467C-8AF2-3FD3230DF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275" y="4686300"/>
            <a:ext cx="877883" cy="6717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73" name="Line 29">
            <a:extLst>
              <a:ext uri="{FF2B5EF4-FFF2-40B4-BE49-F238E27FC236}">
                <a16:creationId xmlns:a16="http://schemas.microsoft.com/office/drawing/2014/main" id="{A250E7E8-34BC-4AE5-BA81-E4EC1708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0614" y="3073400"/>
            <a:ext cx="903287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DBE76954-D670-46F1-971D-C0E9C6676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638" y="3095626"/>
            <a:ext cx="731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Training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(T)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F8E4FBD5-EAE3-4497-B86D-9D7D82EB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51" y="2202816"/>
            <a:ext cx="12698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Implementing</a:t>
            </a:r>
            <a:b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data 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(I)</a:t>
            </a: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A39900CA-596D-4193-9DFA-E4698C8E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833" y="2912035"/>
            <a:ext cx="11721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Organizational</a:t>
            </a:r>
            <a:endParaRPr lang="nb-NO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changes</a:t>
            </a:r>
            <a:endParaRPr lang="nb-NO" altLang="nb-NO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(O)</a:t>
            </a:r>
          </a:p>
        </p:txBody>
      </p:sp>
      <p:sp>
        <p:nvSpPr>
          <p:cNvPr id="31808" name="Text Box 64">
            <a:extLst>
              <a:ext uri="{FF2B5EF4-FFF2-40B4-BE49-F238E27FC236}">
                <a16:creationId xmlns:a16="http://schemas.microsoft.com/office/drawing/2014/main" id="{50F517E2-9635-48DA-A984-CFCF880B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3671987"/>
            <a:ext cx="393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T1</a:t>
            </a:r>
          </a:p>
        </p:txBody>
      </p:sp>
      <p:sp>
        <p:nvSpPr>
          <p:cNvPr id="31810" name="Text Box 66">
            <a:extLst>
              <a:ext uri="{FF2B5EF4-FFF2-40B4-BE49-F238E27FC236}">
                <a16:creationId xmlns:a16="http://schemas.microsoft.com/office/drawing/2014/main" id="{8884E713-946A-4FE8-B866-E3FB7353C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422" y="2885758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I1</a:t>
            </a:r>
          </a:p>
        </p:txBody>
      </p:sp>
      <p:sp>
        <p:nvSpPr>
          <p:cNvPr id="31811" name="Text Box 67">
            <a:extLst>
              <a:ext uri="{FF2B5EF4-FFF2-40B4-BE49-F238E27FC236}">
                <a16:creationId xmlns:a16="http://schemas.microsoft.com/office/drawing/2014/main" id="{EE71ACE4-D9A8-45BE-AA2E-2342241F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580" y="3707009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I2</a:t>
            </a:r>
          </a:p>
        </p:txBody>
      </p:sp>
      <p:sp>
        <p:nvSpPr>
          <p:cNvPr id="31813" name="Oval 69">
            <a:extLst>
              <a:ext uri="{FF2B5EF4-FFF2-40B4-BE49-F238E27FC236}">
                <a16:creationId xmlns:a16="http://schemas.microsoft.com/office/drawing/2014/main" id="{C5DC425E-48C0-40DD-91D0-7143B8B8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1" y="5372101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14" name="Line 70">
            <a:extLst>
              <a:ext uri="{FF2B5EF4-FFF2-40B4-BE49-F238E27FC236}">
                <a16:creationId xmlns:a16="http://schemas.microsoft.com/office/drawing/2014/main" id="{F5DB2426-027F-403E-8B30-6847FA998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7244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17" name="Text Box 73">
            <a:extLst>
              <a:ext uri="{FF2B5EF4-FFF2-40B4-BE49-F238E27FC236}">
                <a16:creationId xmlns:a16="http://schemas.microsoft.com/office/drawing/2014/main" id="{4F1E7781-A087-4F27-997E-139A5D140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6" y="4492247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I3</a:t>
            </a:r>
          </a:p>
        </p:txBody>
      </p:sp>
      <p:sp>
        <p:nvSpPr>
          <p:cNvPr id="31818" name="Text Box 74">
            <a:extLst>
              <a:ext uri="{FF2B5EF4-FFF2-40B4-BE49-F238E27FC236}">
                <a16:creationId xmlns:a16="http://schemas.microsoft.com/office/drawing/2014/main" id="{076BB168-2D49-40BF-B302-E30A715D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5257800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I4</a:t>
            </a:r>
          </a:p>
        </p:txBody>
      </p:sp>
      <p:sp>
        <p:nvSpPr>
          <p:cNvPr id="31820" name="Oval 76">
            <a:extLst>
              <a:ext uri="{FF2B5EF4-FFF2-40B4-BE49-F238E27FC236}">
                <a16:creationId xmlns:a16="http://schemas.microsoft.com/office/drawing/2014/main" id="{7701EA86-48B8-41F4-B16F-6388EB88A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1" y="4533901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21" name="Line 77">
            <a:extLst>
              <a:ext uri="{FF2B5EF4-FFF2-40B4-BE49-F238E27FC236}">
                <a16:creationId xmlns:a16="http://schemas.microsoft.com/office/drawing/2014/main" id="{47EC99D0-FFD0-4497-BEEA-95991900F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23" name="Oval 79">
            <a:extLst>
              <a:ext uri="{FF2B5EF4-FFF2-40B4-BE49-F238E27FC236}">
                <a16:creationId xmlns:a16="http://schemas.microsoft.com/office/drawing/2014/main" id="{852061BD-3B7B-40D4-865B-138169E2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1" y="5334001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24" name="Line 80">
            <a:extLst>
              <a:ext uri="{FF2B5EF4-FFF2-40B4-BE49-F238E27FC236}">
                <a16:creationId xmlns:a16="http://schemas.microsoft.com/office/drawing/2014/main" id="{B523D9E8-7025-4726-8654-F44285002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6863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25" name="Text Box 81">
            <a:extLst>
              <a:ext uri="{FF2B5EF4-FFF2-40B4-BE49-F238E27FC236}">
                <a16:creationId xmlns:a16="http://schemas.microsoft.com/office/drawing/2014/main" id="{821CBF6D-4ADE-48D9-8366-78397EDD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67" y="4451449"/>
            <a:ext cx="393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T2</a:t>
            </a:r>
          </a:p>
        </p:txBody>
      </p:sp>
      <p:sp>
        <p:nvSpPr>
          <p:cNvPr id="31826" name="Text Box 82">
            <a:extLst>
              <a:ext uri="{FF2B5EF4-FFF2-40B4-BE49-F238E27FC236}">
                <a16:creationId xmlns:a16="http://schemas.microsoft.com/office/drawing/2014/main" id="{3AFAA7AD-15AD-4DC5-81F9-564561AB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19" y="5263075"/>
            <a:ext cx="393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T3</a:t>
            </a:r>
          </a:p>
        </p:txBody>
      </p:sp>
      <p:sp>
        <p:nvSpPr>
          <p:cNvPr id="31828" name="Oval 84">
            <a:extLst>
              <a:ext uri="{FF2B5EF4-FFF2-40B4-BE49-F238E27FC236}">
                <a16:creationId xmlns:a16="http://schemas.microsoft.com/office/drawing/2014/main" id="{4EB0DC69-A724-44C5-8F85-C15468E6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4" y="3743326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30" name="Text Box 86">
            <a:extLst>
              <a:ext uri="{FF2B5EF4-FFF2-40B4-BE49-F238E27FC236}">
                <a16:creationId xmlns:a16="http://schemas.microsoft.com/office/drawing/2014/main" id="{540ACDFC-A931-45E2-BEAA-B9CF4F51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4" y="3657600"/>
            <a:ext cx="423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O1</a:t>
            </a:r>
          </a:p>
        </p:txBody>
      </p:sp>
      <p:sp>
        <p:nvSpPr>
          <p:cNvPr id="31834" name="Oval 90">
            <a:extLst>
              <a:ext uri="{FF2B5EF4-FFF2-40B4-BE49-F238E27FC236}">
                <a16:creationId xmlns:a16="http://schemas.microsoft.com/office/drawing/2014/main" id="{ECDA8CEE-99AD-4B4C-9276-BD912C80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4" y="5334001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35" name="Line 91">
            <a:extLst>
              <a:ext uri="{FF2B5EF4-FFF2-40B4-BE49-F238E27FC236}">
                <a16:creationId xmlns:a16="http://schemas.microsoft.com/office/drawing/2014/main" id="{88EFC967-8EC6-4988-91F0-6A749FF9F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3713" y="38862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838" name="Text Box 94">
            <a:extLst>
              <a:ext uri="{FF2B5EF4-FFF2-40B4-BE49-F238E27FC236}">
                <a16:creationId xmlns:a16="http://schemas.microsoft.com/office/drawing/2014/main" id="{44F66FC5-E26E-4FF9-ACAC-59731393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5181600"/>
            <a:ext cx="423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O2</a:t>
            </a: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C2A97972-0C8C-4D84-B8E4-9CF3CF92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735" y="6135689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Line 31">
            <a:extLst>
              <a:ext uri="{FF2B5EF4-FFF2-40B4-BE49-F238E27FC236}">
                <a16:creationId xmlns:a16="http://schemas.microsoft.com/office/drawing/2014/main" id="{E4033D7F-0489-49E7-BB75-53873F7A4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161" y="5457249"/>
            <a:ext cx="913457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Line 31">
            <a:extLst>
              <a:ext uri="{FF2B5EF4-FFF2-40B4-BE49-F238E27FC236}">
                <a16:creationId xmlns:a16="http://schemas.microsoft.com/office/drawing/2014/main" id="{EE0F134F-DBD4-4949-9573-0AD3876BA2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9579" y="5416550"/>
            <a:ext cx="952939" cy="7175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" name="Line 70">
            <a:extLst>
              <a:ext uri="{FF2B5EF4-FFF2-40B4-BE49-F238E27FC236}">
                <a16:creationId xmlns:a16="http://schemas.microsoft.com/office/drawing/2014/main" id="{AF965400-1D39-43C0-8A5C-431C1B46D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599" y="5495349"/>
            <a:ext cx="16329" cy="6311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 Box 74">
            <a:extLst>
              <a:ext uri="{FF2B5EF4-FFF2-40B4-BE49-F238E27FC236}">
                <a16:creationId xmlns:a16="http://schemas.microsoft.com/office/drawing/2014/main" id="{7E8A610E-8814-407F-AE33-5CB8C26E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820" y="6245225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4A3BDF-C7D7-4BC8-92B9-BFE46C675816}"/>
              </a:ext>
            </a:extLst>
          </p:cNvPr>
          <p:cNvSpPr/>
          <p:nvPr/>
        </p:nvSpPr>
        <p:spPr>
          <a:xfrm>
            <a:off x="8194068" y="4138217"/>
            <a:ext cx="88025" cy="88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0539028-C985-40CB-AE57-2611F72CC87E}"/>
              </a:ext>
            </a:extLst>
          </p:cNvPr>
          <p:cNvSpPr/>
          <p:nvPr/>
        </p:nvSpPr>
        <p:spPr>
          <a:xfrm>
            <a:off x="7949146" y="4306391"/>
            <a:ext cx="88025" cy="88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3006452-DE50-4A23-8B46-836EA0514293}"/>
              </a:ext>
            </a:extLst>
          </p:cNvPr>
          <p:cNvSpPr/>
          <p:nvPr/>
        </p:nvSpPr>
        <p:spPr>
          <a:xfrm>
            <a:off x="8199582" y="4630738"/>
            <a:ext cx="88025" cy="88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683237E-2178-4422-8CFA-8D5FC7600310}"/>
              </a:ext>
            </a:extLst>
          </p:cNvPr>
          <p:cNvSpPr/>
          <p:nvPr/>
        </p:nvSpPr>
        <p:spPr>
          <a:xfrm>
            <a:off x="7944345" y="4898248"/>
            <a:ext cx="88025" cy="88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EC004-9866-4BDD-BE76-3F6E29B44FA7}"/>
              </a:ext>
            </a:extLst>
          </p:cNvPr>
          <p:cNvSpPr txBox="1"/>
          <p:nvPr/>
        </p:nvSpPr>
        <p:spPr>
          <a:xfrm>
            <a:off x="8716028" y="4300666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61B337E-A536-4369-BFBB-420E9BCDECBF}"/>
              </a:ext>
            </a:extLst>
          </p:cNvPr>
          <p:cNvSpPr/>
          <p:nvPr/>
        </p:nvSpPr>
        <p:spPr>
          <a:xfrm>
            <a:off x="8190906" y="4402171"/>
            <a:ext cx="88025" cy="88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34F088A-933F-4459-8B89-54E581DF6DEF}"/>
              </a:ext>
            </a:extLst>
          </p:cNvPr>
          <p:cNvSpPr/>
          <p:nvPr/>
        </p:nvSpPr>
        <p:spPr>
          <a:xfrm>
            <a:off x="7959013" y="4547980"/>
            <a:ext cx="88025" cy="88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Text Box 35">
            <a:extLst>
              <a:ext uri="{FF2B5EF4-FFF2-40B4-BE49-F238E27FC236}">
                <a16:creationId xmlns:a16="http://schemas.microsoft.com/office/drawing/2014/main" id="{1C57FE15-6770-4695-B2AC-3DC77E976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286" y="2138718"/>
            <a:ext cx="628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Result</a:t>
            </a:r>
            <a:endParaRPr lang="nb-NO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path</a:t>
            </a:r>
            <a:endParaRPr lang="nb-NO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8795DF-DBDF-4143-ACA5-B24674A7FC89}"/>
              </a:ext>
            </a:extLst>
          </p:cNvPr>
          <p:cNvCxnSpPr>
            <a:cxnSpLocks/>
          </p:cNvCxnSpPr>
          <p:nvPr/>
        </p:nvCxnSpPr>
        <p:spPr>
          <a:xfrm flipH="1">
            <a:off x="8350052" y="4439265"/>
            <a:ext cx="403116" cy="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01E23C-1799-4010-9402-59C1E712F9BD}"/>
              </a:ext>
            </a:extLst>
          </p:cNvPr>
          <p:cNvCxnSpPr>
            <a:cxnSpLocks/>
          </p:cNvCxnSpPr>
          <p:nvPr/>
        </p:nvCxnSpPr>
        <p:spPr>
          <a:xfrm>
            <a:off x="6076415" y="2621437"/>
            <a:ext cx="7603" cy="439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8124D7-43E4-C1A4-EF56-AD21E75B63A8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9.2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2" name="Rectangle 34">
            <a:extLst>
              <a:ext uri="{FF2B5EF4-FFF2-40B4-BE49-F238E27FC236}">
                <a16:creationId xmlns:a16="http://schemas.microsoft.com/office/drawing/2014/main" id="{BEE903CB-17A4-4585-AB76-927CCB5B3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38400"/>
            <a:ext cx="4114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0" name="Oval 2">
            <a:extLst>
              <a:ext uri="{FF2B5EF4-FFF2-40B4-BE49-F238E27FC236}">
                <a16:creationId xmlns:a16="http://schemas.microsoft.com/office/drawing/2014/main" id="{EBB036CD-59EF-4928-972D-E2451F1F1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0668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000" tIns="25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>
                <a:solidFill>
                  <a:srgbClr val="000000"/>
                </a:solidFill>
                <a:latin typeface="Arial" panose="020B0604020202020204" pitchFamily="34" charset="0"/>
              </a:rPr>
              <a:t>M2</a:t>
            </a:r>
            <a:endParaRPr lang="en-GB" alt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Oval 3">
            <a:extLst>
              <a:ext uri="{FF2B5EF4-FFF2-40B4-BE49-F238E27FC236}">
                <a16:creationId xmlns:a16="http://schemas.microsoft.com/office/drawing/2014/main" id="{968EA54B-D8CB-4BFC-8E6D-4BBDCA2C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0668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000" tIns="25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>
                <a:solidFill>
                  <a:srgbClr val="000000"/>
                </a:solidFill>
                <a:latin typeface="Arial" panose="020B0604020202020204" pitchFamily="34" charset="0"/>
              </a:rPr>
              <a:t>M4</a:t>
            </a:r>
            <a:endParaRPr lang="en-GB" alt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Oval 4">
            <a:extLst>
              <a:ext uri="{FF2B5EF4-FFF2-40B4-BE49-F238E27FC236}">
                <a16:creationId xmlns:a16="http://schemas.microsoft.com/office/drawing/2014/main" id="{A59CC63F-BBA4-4BF1-AC00-3CC0FDA33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0668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000" tIns="25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>
                <a:solidFill>
                  <a:srgbClr val="000000"/>
                </a:solidFill>
                <a:latin typeface="Arial" panose="020B0604020202020204" pitchFamily="34" charset="0"/>
              </a:rPr>
              <a:t>M3</a:t>
            </a:r>
            <a:endParaRPr lang="en-GB" alt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174" name="AutoShape 6">
            <a:extLst>
              <a:ext uri="{FF2B5EF4-FFF2-40B4-BE49-F238E27FC236}">
                <a16:creationId xmlns:a16="http://schemas.microsoft.com/office/drawing/2014/main" id="{97953F58-5CB2-4307-9ED1-43DCC2B443E2}"/>
              </a:ext>
            </a:extLst>
          </p:cNvPr>
          <p:cNvCxnSpPr>
            <a:cxnSpLocks noChangeShapeType="1"/>
            <a:stCxn id="7170" idx="6"/>
            <a:endCxn id="7172" idx="2"/>
          </p:cNvCxnSpPr>
          <p:nvPr/>
        </p:nvCxnSpPr>
        <p:spPr bwMode="auto">
          <a:xfrm>
            <a:off x="5943600" y="1295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5" name="AutoShape 7">
            <a:extLst>
              <a:ext uri="{FF2B5EF4-FFF2-40B4-BE49-F238E27FC236}">
                <a16:creationId xmlns:a16="http://schemas.microsoft.com/office/drawing/2014/main" id="{79C0C89F-1008-4C3D-B2E6-EFF03B7B1C3E}"/>
              </a:ext>
            </a:extLst>
          </p:cNvPr>
          <p:cNvCxnSpPr>
            <a:cxnSpLocks noChangeShapeType="1"/>
            <a:stCxn id="7172" idx="6"/>
            <a:endCxn id="7171" idx="2"/>
          </p:cNvCxnSpPr>
          <p:nvPr/>
        </p:nvCxnSpPr>
        <p:spPr bwMode="auto">
          <a:xfrm>
            <a:off x="6934200" y="1295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7" name="Oval 9">
            <a:extLst>
              <a:ext uri="{FF2B5EF4-FFF2-40B4-BE49-F238E27FC236}">
                <a16:creationId xmlns:a16="http://schemas.microsoft.com/office/drawing/2014/main" id="{47871CA4-8FCB-4599-9C82-CB502DC9D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0668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000" tIns="252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M1</a:t>
            </a:r>
            <a:endParaRPr lang="en-GB" altLang="nb-N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178" name="AutoShape 10">
            <a:extLst>
              <a:ext uri="{FF2B5EF4-FFF2-40B4-BE49-F238E27FC236}">
                <a16:creationId xmlns:a16="http://schemas.microsoft.com/office/drawing/2014/main" id="{80284F67-80C7-4B74-AF5C-BA5B0E43AB92}"/>
              </a:ext>
            </a:extLst>
          </p:cNvPr>
          <p:cNvCxnSpPr>
            <a:cxnSpLocks noChangeShapeType="1"/>
            <a:stCxn id="7177" idx="6"/>
            <a:endCxn id="7170" idx="2"/>
          </p:cNvCxnSpPr>
          <p:nvPr/>
        </p:nvCxnSpPr>
        <p:spPr bwMode="auto">
          <a:xfrm>
            <a:off x="4953000" y="1295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2" name="Rectangle 14">
            <a:extLst>
              <a:ext uri="{FF2B5EF4-FFF2-40B4-BE49-F238E27FC236}">
                <a16:creationId xmlns:a16="http://schemas.microsoft.com/office/drawing/2014/main" id="{313596BF-BB71-44AE-989C-6478FE97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124200"/>
            <a:ext cx="304800" cy="304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E74ED13E-9746-45BD-AC6D-CAE6E3A87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304800" cy="304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7B483B83-355C-4B01-A849-B8C1D253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304800" cy="304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83D05810-9F83-4F39-AC94-BF2E2AAC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29000"/>
            <a:ext cx="304800" cy="304800"/>
          </a:xfrm>
          <a:prstGeom prst="rect">
            <a:avLst/>
          </a:prstGeom>
          <a:solidFill>
            <a:schemeClr val="bg1">
              <a:lumMod val="65000"/>
              <a:alpha val="7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1F1890D2-797B-440F-A770-712D9E717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819400"/>
            <a:ext cx="304800" cy="304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D0B8233F-7309-40E7-9FF3-29B8A10B2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304800" cy="304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52D14A4E-029C-4562-866B-CB3E71E5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124200"/>
            <a:ext cx="304800" cy="304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191" name="AutoShape 23">
            <a:extLst>
              <a:ext uri="{FF2B5EF4-FFF2-40B4-BE49-F238E27FC236}">
                <a16:creationId xmlns:a16="http://schemas.microsoft.com/office/drawing/2014/main" id="{AED0E2B4-90EE-4988-8767-10FA00A18C8E}"/>
              </a:ext>
            </a:extLst>
          </p:cNvPr>
          <p:cNvCxnSpPr>
            <a:cxnSpLocks noChangeShapeType="1"/>
            <a:stCxn id="7182" idx="3"/>
            <a:endCxn id="7183" idx="1"/>
          </p:cNvCxnSpPr>
          <p:nvPr/>
        </p:nvCxnSpPr>
        <p:spPr bwMode="auto">
          <a:xfrm>
            <a:off x="4724400" y="32766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3" name="AutoShape 25">
            <a:extLst>
              <a:ext uri="{FF2B5EF4-FFF2-40B4-BE49-F238E27FC236}">
                <a16:creationId xmlns:a16="http://schemas.microsoft.com/office/drawing/2014/main" id="{C5985B9B-A972-41AB-B324-31525BD0EC11}"/>
              </a:ext>
            </a:extLst>
          </p:cNvPr>
          <p:cNvCxnSpPr>
            <a:cxnSpLocks noChangeShapeType="1"/>
            <a:stCxn id="7182" idx="3"/>
            <a:endCxn id="7184" idx="1"/>
          </p:cNvCxnSpPr>
          <p:nvPr/>
        </p:nvCxnSpPr>
        <p:spPr bwMode="auto">
          <a:xfrm flipV="1">
            <a:off x="4724400" y="2971800"/>
            <a:ext cx="533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5" name="AutoShape 27">
            <a:extLst>
              <a:ext uri="{FF2B5EF4-FFF2-40B4-BE49-F238E27FC236}">
                <a16:creationId xmlns:a16="http://schemas.microsoft.com/office/drawing/2014/main" id="{6F8F41FD-88A8-4165-BD09-57B612F86E37}"/>
              </a:ext>
            </a:extLst>
          </p:cNvPr>
          <p:cNvCxnSpPr>
            <a:cxnSpLocks noChangeShapeType="1"/>
            <a:stCxn id="7183" idx="3"/>
            <a:endCxn id="7185" idx="1"/>
          </p:cNvCxnSpPr>
          <p:nvPr/>
        </p:nvCxnSpPr>
        <p:spPr bwMode="auto">
          <a:xfrm>
            <a:off x="5410200" y="3581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7" name="AutoShape 29">
            <a:extLst>
              <a:ext uri="{FF2B5EF4-FFF2-40B4-BE49-F238E27FC236}">
                <a16:creationId xmlns:a16="http://schemas.microsoft.com/office/drawing/2014/main" id="{F4FE15F4-140F-4E06-9F15-2CB55352933A}"/>
              </a:ext>
            </a:extLst>
          </p:cNvPr>
          <p:cNvCxnSpPr>
            <a:cxnSpLocks noChangeShapeType="1"/>
            <a:stCxn id="7184" idx="3"/>
            <a:endCxn id="7186" idx="1"/>
          </p:cNvCxnSpPr>
          <p:nvPr/>
        </p:nvCxnSpPr>
        <p:spPr bwMode="auto">
          <a:xfrm>
            <a:off x="5562600" y="2971800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8" name="AutoShape 30">
            <a:extLst>
              <a:ext uri="{FF2B5EF4-FFF2-40B4-BE49-F238E27FC236}">
                <a16:creationId xmlns:a16="http://schemas.microsoft.com/office/drawing/2014/main" id="{AD81B578-93B8-48DF-9FFC-E7F5D66EF28A}"/>
              </a:ext>
            </a:extLst>
          </p:cNvPr>
          <p:cNvCxnSpPr>
            <a:cxnSpLocks noChangeShapeType="1"/>
            <a:stCxn id="7185" idx="3"/>
            <a:endCxn id="7187" idx="1"/>
          </p:cNvCxnSpPr>
          <p:nvPr/>
        </p:nvCxnSpPr>
        <p:spPr bwMode="auto">
          <a:xfrm>
            <a:off x="6248400" y="3581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9" name="AutoShape 31">
            <a:extLst>
              <a:ext uri="{FF2B5EF4-FFF2-40B4-BE49-F238E27FC236}">
                <a16:creationId xmlns:a16="http://schemas.microsoft.com/office/drawing/2014/main" id="{606D2AC0-721B-41DF-9C35-AF9075FECFC8}"/>
              </a:ext>
            </a:extLst>
          </p:cNvPr>
          <p:cNvCxnSpPr>
            <a:cxnSpLocks noChangeShapeType="1"/>
            <a:stCxn id="7187" idx="3"/>
            <a:endCxn id="7189" idx="1"/>
          </p:cNvCxnSpPr>
          <p:nvPr/>
        </p:nvCxnSpPr>
        <p:spPr bwMode="auto">
          <a:xfrm flipV="1">
            <a:off x="7086600" y="3276600"/>
            <a:ext cx="533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00" name="AutoShape 32">
            <a:extLst>
              <a:ext uri="{FF2B5EF4-FFF2-40B4-BE49-F238E27FC236}">
                <a16:creationId xmlns:a16="http://schemas.microsoft.com/office/drawing/2014/main" id="{00F8ED5D-96BE-4035-AAFF-3389874A0235}"/>
              </a:ext>
            </a:extLst>
          </p:cNvPr>
          <p:cNvCxnSpPr>
            <a:cxnSpLocks noChangeShapeType="1"/>
            <a:stCxn id="7186" idx="3"/>
          </p:cNvCxnSpPr>
          <p:nvPr/>
        </p:nvCxnSpPr>
        <p:spPr bwMode="auto">
          <a:xfrm>
            <a:off x="7086601" y="2971801"/>
            <a:ext cx="523875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01" name="AutoShape 33">
            <a:extLst>
              <a:ext uri="{FF2B5EF4-FFF2-40B4-BE49-F238E27FC236}">
                <a16:creationId xmlns:a16="http://schemas.microsoft.com/office/drawing/2014/main" id="{40E08263-3D93-484F-A60C-CFBB305BC237}"/>
              </a:ext>
            </a:extLst>
          </p:cNvPr>
          <p:cNvCxnSpPr>
            <a:cxnSpLocks noChangeShapeType="1"/>
            <a:stCxn id="7185" idx="3"/>
          </p:cNvCxnSpPr>
          <p:nvPr/>
        </p:nvCxnSpPr>
        <p:spPr bwMode="auto">
          <a:xfrm flipV="1">
            <a:off x="6248401" y="3038476"/>
            <a:ext cx="504825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03" name="Line 35">
            <a:extLst>
              <a:ext uri="{FF2B5EF4-FFF2-40B4-BE49-F238E27FC236}">
                <a16:creationId xmlns:a16="http://schemas.microsoft.com/office/drawing/2014/main" id="{228028FB-B75D-48A1-904D-628D305E1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4376" y="1460501"/>
            <a:ext cx="1374775" cy="165417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7" name="Line 39">
            <a:extLst>
              <a:ext uri="{FF2B5EF4-FFF2-40B4-BE49-F238E27FC236}">
                <a16:creationId xmlns:a16="http://schemas.microsoft.com/office/drawing/2014/main" id="{609F4F7D-2977-47B2-90C0-9AC84A493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8751" y="1444626"/>
            <a:ext cx="1368425" cy="166052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8" name="Rectangle 40">
            <a:extLst>
              <a:ext uri="{FF2B5EF4-FFF2-40B4-BE49-F238E27FC236}">
                <a16:creationId xmlns:a16="http://schemas.microsoft.com/office/drawing/2014/main" id="{30C22A75-7952-49B7-931E-4614CE0C5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00600"/>
            <a:ext cx="4114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Rectangle 41">
            <a:extLst>
              <a:ext uri="{FF2B5EF4-FFF2-40B4-BE49-F238E27FC236}">
                <a16:creationId xmlns:a16="http://schemas.microsoft.com/office/drawing/2014/main" id="{B4963A64-E23B-48F4-8BA8-8889411B2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86400"/>
            <a:ext cx="304800" cy="304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Rectangle 42">
            <a:extLst>
              <a:ext uri="{FF2B5EF4-FFF2-40B4-BE49-F238E27FC236}">
                <a16:creationId xmlns:a16="http://schemas.microsoft.com/office/drawing/2014/main" id="{AEC00A0B-987D-4CD1-9CCA-8FFCF1E9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867400"/>
            <a:ext cx="304800" cy="304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1" name="Rectangle 43">
            <a:extLst>
              <a:ext uri="{FF2B5EF4-FFF2-40B4-BE49-F238E27FC236}">
                <a16:creationId xmlns:a16="http://schemas.microsoft.com/office/drawing/2014/main" id="{C58FA30A-DECE-4FAF-83E7-883E3CE6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029200"/>
            <a:ext cx="304800" cy="304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F9D2F821-D8EA-4165-B25B-3FA4A45F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486400"/>
            <a:ext cx="304800" cy="304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3" name="Rectangle 45">
            <a:extLst>
              <a:ext uri="{FF2B5EF4-FFF2-40B4-BE49-F238E27FC236}">
                <a16:creationId xmlns:a16="http://schemas.microsoft.com/office/drawing/2014/main" id="{2C9D3901-D6ED-4657-A4A2-B3D9140CB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029200"/>
            <a:ext cx="304800" cy="304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4" name="Rectangle 46">
            <a:extLst>
              <a:ext uri="{FF2B5EF4-FFF2-40B4-BE49-F238E27FC236}">
                <a16:creationId xmlns:a16="http://schemas.microsoft.com/office/drawing/2014/main" id="{CF8B9A32-36F5-4BC1-8CCC-32123F219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486400"/>
            <a:ext cx="304800" cy="304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F7DD4FC3-56C0-4D1D-B0B5-F4B5B8AB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410200"/>
            <a:ext cx="304800" cy="304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216" name="AutoShape 48">
            <a:extLst>
              <a:ext uri="{FF2B5EF4-FFF2-40B4-BE49-F238E27FC236}">
                <a16:creationId xmlns:a16="http://schemas.microsoft.com/office/drawing/2014/main" id="{6391A085-B862-4840-ADE5-6729CC02AC15}"/>
              </a:ext>
            </a:extLst>
          </p:cNvPr>
          <p:cNvCxnSpPr>
            <a:cxnSpLocks noChangeShapeType="1"/>
            <a:stCxn id="7209" idx="3"/>
            <a:endCxn id="7210" idx="1"/>
          </p:cNvCxnSpPr>
          <p:nvPr/>
        </p:nvCxnSpPr>
        <p:spPr bwMode="auto">
          <a:xfrm>
            <a:off x="4724400" y="56388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17" name="AutoShape 49">
            <a:extLst>
              <a:ext uri="{FF2B5EF4-FFF2-40B4-BE49-F238E27FC236}">
                <a16:creationId xmlns:a16="http://schemas.microsoft.com/office/drawing/2014/main" id="{6860B265-1831-46A7-86F9-6C5121EE61A1}"/>
              </a:ext>
            </a:extLst>
          </p:cNvPr>
          <p:cNvCxnSpPr>
            <a:cxnSpLocks noChangeShapeType="1"/>
            <a:stCxn id="7209" idx="3"/>
            <a:endCxn id="7211" idx="1"/>
          </p:cNvCxnSpPr>
          <p:nvPr/>
        </p:nvCxnSpPr>
        <p:spPr bwMode="auto">
          <a:xfrm flipV="1">
            <a:off x="4724400" y="51816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18" name="AutoShape 50">
            <a:extLst>
              <a:ext uri="{FF2B5EF4-FFF2-40B4-BE49-F238E27FC236}">
                <a16:creationId xmlns:a16="http://schemas.microsoft.com/office/drawing/2014/main" id="{09C2C3D8-C775-4064-92E0-C250C09A9DBC}"/>
              </a:ext>
            </a:extLst>
          </p:cNvPr>
          <p:cNvCxnSpPr>
            <a:cxnSpLocks noChangeShapeType="1"/>
            <a:stCxn id="7210" idx="3"/>
          </p:cNvCxnSpPr>
          <p:nvPr/>
        </p:nvCxnSpPr>
        <p:spPr bwMode="auto">
          <a:xfrm flipV="1">
            <a:off x="5486401" y="5719764"/>
            <a:ext cx="523875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19" name="AutoShape 51">
            <a:extLst>
              <a:ext uri="{FF2B5EF4-FFF2-40B4-BE49-F238E27FC236}">
                <a16:creationId xmlns:a16="http://schemas.microsoft.com/office/drawing/2014/main" id="{6D672FDE-477F-4A74-AD0B-7B393488CEF4}"/>
              </a:ext>
            </a:extLst>
          </p:cNvPr>
          <p:cNvCxnSpPr>
            <a:cxnSpLocks noChangeShapeType="1"/>
            <a:stCxn id="7211" idx="3"/>
            <a:endCxn id="7213" idx="1"/>
          </p:cNvCxnSpPr>
          <p:nvPr/>
        </p:nvCxnSpPr>
        <p:spPr bwMode="auto">
          <a:xfrm>
            <a:off x="5715000" y="51816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0" name="AutoShape 52">
            <a:extLst>
              <a:ext uri="{FF2B5EF4-FFF2-40B4-BE49-F238E27FC236}">
                <a16:creationId xmlns:a16="http://schemas.microsoft.com/office/drawing/2014/main" id="{710F7A02-FA49-44B5-AEF9-B89189A0CA53}"/>
              </a:ext>
            </a:extLst>
          </p:cNvPr>
          <p:cNvCxnSpPr>
            <a:cxnSpLocks noChangeShapeType="1"/>
            <a:stCxn id="7212" idx="3"/>
            <a:endCxn id="7214" idx="1"/>
          </p:cNvCxnSpPr>
          <p:nvPr/>
        </p:nvCxnSpPr>
        <p:spPr bwMode="auto">
          <a:xfrm>
            <a:off x="6324600" y="56388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1" name="AutoShape 53">
            <a:extLst>
              <a:ext uri="{FF2B5EF4-FFF2-40B4-BE49-F238E27FC236}">
                <a16:creationId xmlns:a16="http://schemas.microsoft.com/office/drawing/2014/main" id="{B4981C88-346C-461D-9E4F-219977FF40AB}"/>
              </a:ext>
            </a:extLst>
          </p:cNvPr>
          <p:cNvCxnSpPr>
            <a:cxnSpLocks noChangeShapeType="1"/>
            <a:stCxn id="7214" idx="3"/>
            <a:endCxn id="7215" idx="1"/>
          </p:cNvCxnSpPr>
          <p:nvPr/>
        </p:nvCxnSpPr>
        <p:spPr bwMode="auto">
          <a:xfrm flipV="1">
            <a:off x="7086600" y="5562600"/>
            <a:ext cx="533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2" name="AutoShape 54">
            <a:extLst>
              <a:ext uri="{FF2B5EF4-FFF2-40B4-BE49-F238E27FC236}">
                <a16:creationId xmlns:a16="http://schemas.microsoft.com/office/drawing/2014/main" id="{B88C192E-2E64-45CC-8ED2-F9384220ED1E}"/>
              </a:ext>
            </a:extLst>
          </p:cNvPr>
          <p:cNvCxnSpPr>
            <a:cxnSpLocks noChangeShapeType="1"/>
            <a:stCxn id="7213" idx="3"/>
          </p:cNvCxnSpPr>
          <p:nvPr/>
        </p:nvCxnSpPr>
        <p:spPr bwMode="auto">
          <a:xfrm>
            <a:off x="6858001" y="5181600"/>
            <a:ext cx="747713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24" name="Line 56">
            <a:extLst>
              <a:ext uri="{FF2B5EF4-FFF2-40B4-BE49-F238E27FC236}">
                <a16:creationId xmlns:a16="http://schemas.microsoft.com/office/drawing/2014/main" id="{564B198C-7E66-46DB-A70C-8D4622D92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3733800"/>
            <a:ext cx="1524000" cy="1728788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25" name="Line 57">
            <a:extLst>
              <a:ext uri="{FF2B5EF4-FFF2-40B4-BE49-F238E27FC236}">
                <a16:creationId xmlns:a16="http://schemas.microsoft.com/office/drawing/2014/main" id="{E0A322A6-5C5A-4335-9652-76F96B119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733801"/>
            <a:ext cx="1652588" cy="164782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226" name="AutoShape 58">
            <a:extLst>
              <a:ext uri="{FF2B5EF4-FFF2-40B4-BE49-F238E27FC236}">
                <a16:creationId xmlns:a16="http://schemas.microsoft.com/office/drawing/2014/main" id="{15441708-0706-4EF1-B913-AE27EFE3BE19}"/>
              </a:ext>
            </a:extLst>
          </p:cNvPr>
          <p:cNvCxnSpPr>
            <a:cxnSpLocks noChangeShapeType="1"/>
            <a:stCxn id="7209" idx="3"/>
            <a:endCxn id="7212" idx="1"/>
          </p:cNvCxnSpPr>
          <p:nvPr/>
        </p:nvCxnSpPr>
        <p:spPr bwMode="auto">
          <a:xfrm>
            <a:off x="4724400" y="5638800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28" name="Text Box 60">
            <a:extLst>
              <a:ext uri="{FF2B5EF4-FFF2-40B4-BE49-F238E27FC236}">
                <a16:creationId xmlns:a16="http://schemas.microsoft.com/office/drawing/2014/main" id="{CC94BB5D-3DDB-40E7-BA1B-3EC79A28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9" y="1004392"/>
            <a:ext cx="806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Work</a:t>
            </a:r>
            <a: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package</a:t>
            </a:r>
            <a: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level</a:t>
            </a:r>
            <a:endParaRPr lang="nb-NO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29" name="Text Box 61">
            <a:extLst>
              <a:ext uri="{FF2B5EF4-FFF2-40B4-BE49-F238E27FC236}">
                <a16:creationId xmlns:a16="http://schemas.microsoft.com/office/drawing/2014/main" id="{C2785E94-B91A-421B-860F-B64E5BB35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9" y="2985592"/>
            <a:ext cx="671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  <a:t>Activity</a:t>
            </a:r>
            <a:b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level</a:t>
            </a:r>
            <a:endParaRPr lang="nb-NO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30" name="Text Box 62">
            <a:extLst>
              <a:ext uri="{FF2B5EF4-FFF2-40B4-BE49-F238E27FC236}">
                <a16:creationId xmlns:a16="http://schemas.microsoft.com/office/drawing/2014/main" id="{4CEC364E-7DF8-4BE8-9C28-191F8D1BB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5271592"/>
            <a:ext cx="503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Task</a:t>
            </a:r>
            <a:br>
              <a:rPr lang="nb-NO" altLang="nb-NO" sz="12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altLang="nb-NO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level</a:t>
            </a:r>
            <a:endParaRPr lang="nb-NO" altLang="nb-NO" sz="1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B274F-D10C-97FD-D6B7-DA9361B5721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9.3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DB3744C-466C-4B9C-8DE4-E528F8C0B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343400"/>
            <a:ext cx="457200" cy="3190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nb-NO" altLang="nb-NO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8E5D1C-46E2-4152-AFBB-572AB49A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3962400"/>
            <a:ext cx="487363" cy="35083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964F916-82B6-40A2-ACA8-B22DE59B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6" y="4784726"/>
            <a:ext cx="549275" cy="3206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EBBDC7E-B839-42C4-946D-6CEF44B0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4" y="4784726"/>
            <a:ext cx="503237" cy="3206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BFEA1D98-83F3-4D5B-ADE5-2662BA050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43400"/>
            <a:ext cx="533400" cy="3190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endParaRPr lang="nb-NO" alt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247" name="AutoShape 7">
            <a:extLst>
              <a:ext uri="{FF2B5EF4-FFF2-40B4-BE49-F238E27FC236}">
                <a16:creationId xmlns:a16="http://schemas.microsoft.com/office/drawing/2014/main" id="{7FE8A676-2FF9-4123-A642-9260809795B7}"/>
              </a:ext>
            </a:extLst>
          </p:cNvPr>
          <p:cNvCxnSpPr>
            <a:cxnSpLocks noChangeShapeType="1"/>
            <a:stCxn id="10242" idx="3"/>
            <a:endCxn id="10245" idx="1"/>
          </p:cNvCxnSpPr>
          <p:nvPr/>
        </p:nvCxnSpPr>
        <p:spPr bwMode="auto">
          <a:xfrm>
            <a:off x="2827339" y="4503739"/>
            <a:ext cx="395287" cy="441325"/>
          </a:xfrm>
          <a:prstGeom prst="bentConnector3">
            <a:avLst>
              <a:gd name="adj1" fmla="val 498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AutoShape 8">
            <a:extLst>
              <a:ext uri="{FF2B5EF4-FFF2-40B4-BE49-F238E27FC236}">
                <a16:creationId xmlns:a16="http://schemas.microsoft.com/office/drawing/2014/main" id="{F23001F1-DC90-4227-A63A-6F957523559C}"/>
              </a:ext>
            </a:extLst>
          </p:cNvPr>
          <p:cNvCxnSpPr>
            <a:cxnSpLocks noChangeShapeType="1"/>
            <a:stCxn id="10242" idx="3"/>
            <a:endCxn id="10243" idx="1"/>
          </p:cNvCxnSpPr>
          <p:nvPr/>
        </p:nvCxnSpPr>
        <p:spPr bwMode="auto">
          <a:xfrm flipV="1">
            <a:off x="2827339" y="4138614"/>
            <a:ext cx="746125" cy="365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9" name="AutoShape 9">
            <a:extLst>
              <a:ext uri="{FF2B5EF4-FFF2-40B4-BE49-F238E27FC236}">
                <a16:creationId xmlns:a16="http://schemas.microsoft.com/office/drawing/2014/main" id="{44A53AAC-0C99-47EC-9FA8-464F2CF1ACBB}"/>
              </a:ext>
            </a:extLst>
          </p:cNvPr>
          <p:cNvCxnSpPr>
            <a:cxnSpLocks noChangeShapeType="1"/>
            <a:stCxn id="10245" idx="3"/>
            <a:endCxn id="10244" idx="1"/>
          </p:cNvCxnSpPr>
          <p:nvPr/>
        </p:nvCxnSpPr>
        <p:spPr bwMode="auto">
          <a:xfrm>
            <a:off x="3741738" y="4945063"/>
            <a:ext cx="425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AutoShape 10">
            <a:extLst>
              <a:ext uri="{FF2B5EF4-FFF2-40B4-BE49-F238E27FC236}">
                <a16:creationId xmlns:a16="http://schemas.microsoft.com/office/drawing/2014/main" id="{E963DDBD-2080-454B-B02A-DC1F6B3A2C6C}"/>
              </a:ext>
            </a:extLst>
          </p:cNvPr>
          <p:cNvCxnSpPr>
            <a:cxnSpLocks noChangeShapeType="1"/>
            <a:stCxn id="10243" idx="3"/>
            <a:endCxn id="10246" idx="1"/>
          </p:cNvCxnSpPr>
          <p:nvPr/>
        </p:nvCxnSpPr>
        <p:spPr bwMode="auto">
          <a:xfrm>
            <a:off x="4076701" y="4138614"/>
            <a:ext cx="1020763" cy="365125"/>
          </a:xfrm>
          <a:prstGeom prst="bent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1" name="AutoShape 11">
            <a:extLst>
              <a:ext uri="{FF2B5EF4-FFF2-40B4-BE49-F238E27FC236}">
                <a16:creationId xmlns:a16="http://schemas.microsoft.com/office/drawing/2014/main" id="{4E331BBC-4DA3-4203-8E11-9CE5065E21CD}"/>
              </a:ext>
            </a:extLst>
          </p:cNvPr>
          <p:cNvCxnSpPr>
            <a:cxnSpLocks noChangeShapeType="1"/>
            <a:stCxn id="10244" idx="3"/>
            <a:endCxn id="10246" idx="1"/>
          </p:cNvCxnSpPr>
          <p:nvPr/>
        </p:nvCxnSpPr>
        <p:spPr bwMode="auto">
          <a:xfrm flipV="1">
            <a:off x="4732339" y="4503739"/>
            <a:ext cx="365125" cy="441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2" name="Text Box 12">
            <a:extLst>
              <a:ext uri="{FF2B5EF4-FFF2-40B4-BE49-F238E27FC236}">
                <a16:creationId xmlns:a16="http://schemas.microsoft.com/office/drawing/2014/main" id="{0675AE90-8398-4CEF-BB92-A533B5C5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1"/>
            <a:ext cx="7120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 dirty="0">
                <a:solidFill>
                  <a:srgbClr val="000000"/>
                </a:solidFill>
                <a:latin typeface="Arial" panose="020B0604020202020204" pitchFamily="34" charset="0"/>
              </a:rPr>
              <a:t>Activity</a:t>
            </a:r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id="{DD61160F-82B3-4185-806B-6AD22955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56" name="Oval 16">
            <a:extLst>
              <a:ext uri="{FF2B5EF4-FFF2-40B4-BE49-F238E27FC236}">
                <a16:creationId xmlns:a16="http://schemas.microsoft.com/office/drawing/2014/main" id="{2138730E-6E7D-4260-B6CA-4D5A2902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7244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257" name="Oval 17">
            <a:extLst>
              <a:ext uri="{FF2B5EF4-FFF2-40B4-BE49-F238E27FC236}">
                <a16:creationId xmlns:a16="http://schemas.microsoft.com/office/drawing/2014/main" id="{A2B3FB87-90B3-4778-B9CA-0A6D324BA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386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258" name="Oval 18">
            <a:extLst>
              <a:ext uri="{FF2B5EF4-FFF2-40B4-BE49-F238E27FC236}">
                <a16:creationId xmlns:a16="http://schemas.microsoft.com/office/drawing/2014/main" id="{FA0FF632-0D46-43C4-B596-DCE71DC23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59" name="Oval 19">
            <a:extLst>
              <a:ext uri="{FF2B5EF4-FFF2-40B4-BE49-F238E27FC236}">
                <a16:creationId xmlns:a16="http://schemas.microsoft.com/office/drawing/2014/main" id="{E352372F-A7B3-4217-8583-3CB0F2718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0386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cxnSp>
        <p:nvCxnSpPr>
          <p:cNvPr id="10260" name="AutoShape 20">
            <a:extLst>
              <a:ext uri="{FF2B5EF4-FFF2-40B4-BE49-F238E27FC236}">
                <a16:creationId xmlns:a16="http://schemas.microsoft.com/office/drawing/2014/main" id="{BFA96998-1221-468A-984B-7530E1AD7599}"/>
              </a:ext>
            </a:extLst>
          </p:cNvPr>
          <p:cNvCxnSpPr>
            <a:cxnSpLocks noChangeShapeType="1"/>
            <a:stCxn id="10255" idx="6"/>
            <a:endCxn id="10258" idx="2"/>
          </p:cNvCxnSpPr>
          <p:nvPr/>
        </p:nvCxnSpPr>
        <p:spPr bwMode="auto">
          <a:xfrm>
            <a:off x="6484939" y="4267200"/>
            <a:ext cx="517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1" name="AutoShape 21">
            <a:extLst>
              <a:ext uri="{FF2B5EF4-FFF2-40B4-BE49-F238E27FC236}">
                <a16:creationId xmlns:a16="http://schemas.microsoft.com/office/drawing/2014/main" id="{C1C09907-94C8-4D16-9975-AF3FADD737EF}"/>
              </a:ext>
            </a:extLst>
          </p:cNvPr>
          <p:cNvCxnSpPr>
            <a:cxnSpLocks noChangeShapeType="1"/>
            <a:stCxn id="10258" idx="5"/>
            <a:endCxn id="10256" idx="1"/>
          </p:cNvCxnSpPr>
          <p:nvPr/>
        </p:nvCxnSpPr>
        <p:spPr bwMode="auto">
          <a:xfrm>
            <a:off x="7400925" y="4437064"/>
            <a:ext cx="209550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2" name="AutoShape 22">
            <a:extLst>
              <a:ext uri="{FF2B5EF4-FFF2-40B4-BE49-F238E27FC236}">
                <a16:creationId xmlns:a16="http://schemas.microsoft.com/office/drawing/2014/main" id="{DF62E74B-A33D-44D9-A9E1-468F22D829B5}"/>
              </a:ext>
            </a:extLst>
          </p:cNvPr>
          <p:cNvCxnSpPr>
            <a:cxnSpLocks noChangeShapeType="1"/>
            <a:stCxn id="10256" idx="7"/>
            <a:endCxn id="10257" idx="3"/>
          </p:cNvCxnSpPr>
          <p:nvPr/>
        </p:nvCxnSpPr>
        <p:spPr bwMode="auto">
          <a:xfrm flipV="1">
            <a:off x="7934325" y="4437064"/>
            <a:ext cx="285750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3" name="AutoShape 23">
            <a:extLst>
              <a:ext uri="{FF2B5EF4-FFF2-40B4-BE49-F238E27FC236}">
                <a16:creationId xmlns:a16="http://schemas.microsoft.com/office/drawing/2014/main" id="{9531E396-912E-4B5C-84D9-08000E5D0044}"/>
              </a:ext>
            </a:extLst>
          </p:cNvPr>
          <p:cNvCxnSpPr>
            <a:cxnSpLocks noChangeShapeType="1"/>
            <a:stCxn id="10258" idx="6"/>
            <a:endCxn id="10257" idx="2"/>
          </p:cNvCxnSpPr>
          <p:nvPr/>
        </p:nvCxnSpPr>
        <p:spPr bwMode="auto">
          <a:xfrm>
            <a:off x="7475539" y="4267200"/>
            <a:ext cx="669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4" name="AutoShape 24">
            <a:extLst>
              <a:ext uri="{FF2B5EF4-FFF2-40B4-BE49-F238E27FC236}">
                <a16:creationId xmlns:a16="http://schemas.microsoft.com/office/drawing/2014/main" id="{F9F6562E-E816-423D-9641-4FCEF41F4975}"/>
              </a:ext>
            </a:extLst>
          </p:cNvPr>
          <p:cNvCxnSpPr>
            <a:cxnSpLocks noChangeShapeType="1"/>
            <a:stCxn id="10257" idx="6"/>
            <a:endCxn id="10259" idx="2"/>
          </p:cNvCxnSpPr>
          <p:nvPr/>
        </p:nvCxnSpPr>
        <p:spPr bwMode="auto">
          <a:xfrm>
            <a:off x="8618539" y="4267200"/>
            <a:ext cx="517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5" name="Text Box 25">
            <a:extLst>
              <a:ext uri="{FF2B5EF4-FFF2-40B4-BE49-F238E27FC236}">
                <a16:creationId xmlns:a16="http://schemas.microsoft.com/office/drawing/2014/main" id="{F28A55AB-1FA1-4916-9F36-6F11FD92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8862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F1A2DF7B-E882-4099-873A-4553B8F1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8862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1D9763AE-FFB9-4F9E-9238-35DE7A08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268" name="Text Box 28">
            <a:extLst>
              <a:ext uri="{FF2B5EF4-FFF2-40B4-BE49-F238E27FC236}">
                <a16:creationId xmlns:a16="http://schemas.microsoft.com/office/drawing/2014/main" id="{37B78C4C-6CA6-4283-B962-250E5FA0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5720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269" name="Text Box 29">
            <a:extLst>
              <a:ext uri="{FF2B5EF4-FFF2-40B4-BE49-F238E27FC236}">
                <a16:creationId xmlns:a16="http://schemas.microsoft.com/office/drawing/2014/main" id="{2D2F5DCF-BB80-4A37-A580-59B27BFC4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1" y="3886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b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0271" name="Text Box 31">
            <a:extLst>
              <a:ext uri="{FF2B5EF4-FFF2-40B4-BE49-F238E27FC236}">
                <a16:creationId xmlns:a16="http://schemas.microsoft.com/office/drawing/2014/main" id="{90750D46-DD43-4941-9A1B-E4CF82DC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76601"/>
            <a:ext cx="7120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 dirty="0">
                <a:solidFill>
                  <a:srgbClr val="000000"/>
                </a:solidFill>
                <a:latin typeface="Arial" panose="020B0604020202020204" pitchFamily="34" charset="0"/>
              </a:rPr>
              <a:t>Activity</a:t>
            </a:r>
          </a:p>
        </p:txBody>
      </p:sp>
      <p:cxnSp>
        <p:nvCxnSpPr>
          <p:cNvPr id="10274" name="AutoShape 34">
            <a:extLst>
              <a:ext uri="{FF2B5EF4-FFF2-40B4-BE49-F238E27FC236}">
                <a16:creationId xmlns:a16="http://schemas.microsoft.com/office/drawing/2014/main" id="{E823D388-AA01-4AAE-8E03-3837DFD865DB}"/>
              </a:ext>
            </a:extLst>
          </p:cNvPr>
          <p:cNvCxnSpPr>
            <a:cxnSpLocks noChangeShapeType="1"/>
            <a:endCxn id="10243" idx="0"/>
          </p:cNvCxnSpPr>
          <p:nvPr/>
        </p:nvCxnSpPr>
        <p:spPr bwMode="auto">
          <a:xfrm>
            <a:off x="2743201" y="3657601"/>
            <a:ext cx="1082675" cy="296863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5" name="AutoShape 35">
            <a:extLst>
              <a:ext uri="{FF2B5EF4-FFF2-40B4-BE49-F238E27FC236}">
                <a16:creationId xmlns:a16="http://schemas.microsoft.com/office/drawing/2014/main" id="{C6D16734-EA40-4347-BD71-816268D572C7}"/>
              </a:ext>
            </a:extLst>
          </p:cNvPr>
          <p:cNvCxnSpPr>
            <a:cxnSpLocks noChangeShapeType="1"/>
            <a:endCxn id="10266" idx="0"/>
          </p:cNvCxnSpPr>
          <p:nvPr/>
        </p:nvCxnSpPr>
        <p:spPr bwMode="auto">
          <a:xfrm>
            <a:off x="6705601" y="3581400"/>
            <a:ext cx="1071563" cy="3048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76" name="Text Box 36">
            <a:extLst>
              <a:ext uri="{FF2B5EF4-FFF2-40B4-BE49-F238E27FC236}">
                <a16:creationId xmlns:a16="http://schemas.microsoft.com/office/drawing/2014/main" id="{BD991891-0175-496A-8F8F-4222711E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34000"/>
            <a:ext cx="1404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AON network</a:t>
            </a:r>
          </a:p>
        </p:txBody>
      </p:sp>
      <p:sp>
        <p:nvSpPr>
          <p:cNvPr id="10277" name="Text Box 37">
            <a:extLst>
              <a:ext uri="{FF2B5EF4-FFF2-40B4-BE49-F238E27FC236}">
                <a16:creationId xmlns:a16="http://schemas.microsoft.com/office/drawing/2014/main" id="{E6A13CCD-8482-4753-82F0-C6BA12C0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5334000"/>
            <a:ext cx="13819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AOA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6D576-B315-7D38-3DC5-05A345E69A7C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9.4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AB558039-9434-44B2-9FEB-ED130C36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33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>
                <a:solidFill>
                  <a:srgbClr val="000000"/>
                </a:solidFill>
                <a:latin typeface="Arial" panose="020B0604020202020204" pitchFamily="34" charset="0"/>
              </a:rPr>
              <a:t>ES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B2724E4-E816-49B0-B07F-FE130BCB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33BF68D7-8477-4F02-92E8-6D309ABA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B9A7CFE-4221-4A4D-BB44-EA725208B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33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>
                <a:solidFill>
                  <a:srgbClr val="000000"/>
                </a:solidFill>
                <a:latin typeface="Arial" panose="020B0604020202020204" pitchFamily="34" charset="0"/>
              </a:rPr>
              <a:t>EF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D3BDD40-0571-48D8-81A1-4E23210C7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0C12F983-F67C-4BCD-A0C4-6D59D56DC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>
                <a:solidFill>
                  <a:srgbClr val="000000"/>
                </a:solidFill>
                <a:latin typeface="Arial" panose="020B0604020202020204" pitchFamily="34" charset="0"/>
              </a:rPr>
              <a:t>FL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C05C29F1-7870-4B60-9BE7-6F8BC641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>
                <a:solidFill>
                  <a:srgbClr val="000000"/>
                </a:solidFill>
                <a:latin typeface="Arial" panose="020B0604020202020204" pitchFamily="34" charset="0"/>
              </a:rPr>
              <a:t>LS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62E7D9C4-6052-44CA-BC85-ED8E0C28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95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1DEA0579-968D-40CB-ABB5-173CB6BE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95600"/>
            <a:ext cx="457200" cy="381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300">
                <a:solidFill>
                  <a:srgbClr val="000000"/>
                </a:solidFill>
                <a:latin typeface="Arial" panose="020B0604020202020204" pitchFamily="34" charset="0"/>
              </a:rPr>
              <a:t>LF</a:t>
            </a:r>
          </a:p>
        </p:txBody>
      </p:sp>
      <p:cxnSp>
        <p:nvCxnSpPr>
          <p:cNvPr id="12302" name="AutoShape 14">
            <a:extLst>
              <a:ext uri="{FF2B5EF4-FFF2-40B4-BE49-F238E27FC236}">
                <a16:creationId xmlns:a16="http://schemas.microsoft.com/office/drawing/2014/main" id="{CC05874C-B92C-43F6-A92A-8C61CB231BC6}"/>
              </a:ext>
            </a:extLst>
          </p:cNvPr>
          <p:cNvCxnSpPr>
            <a:cxnSpLocks noChangeShapeType="1"/>
            <a:endCxn id="12294" idx="3"/>
          </p:cNvCxnSpPr>
          <p:nvPr/>
        </p:nvCxnSpPr>
        <p:spPr bwMode="auto">
          <a:xfrm flipH="1">
            <a:off x="6027739" y="2320926"/>
            <a:ext cx="5302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Text Box 15">
            <a:extLst>
              <a:ext uri="{FF2B5EF4-FFF2-40B4-BE49-F238E27FC236}">
                <a16:creationId xmlns:a16="http://schemas.microsoft.com/office/drawing/2014/main" id="{9C916FCE-0CFD-406A-A943-03DF054F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4" y="2190751"/>
            <a:ext cx="8531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Early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Finish</a:t>
            </a:r>
          </a:p>
        </p:txBody>
      </p:sp>
      <p:cxnSp>
        <p:nvCxnSpPr>
          <p:cNvPr id="12304" name="AutoShape 16">
            <a:extLst>
              <a:ext uri="{FF2B5EF4-FFF2-40B4-BE49-F238E27FC236}">
                <a16:creationId xmlns:a16="http://schemas.microsoft.com/office/drawing/2014/main" id="{D3313DAE-E3B5-49B6-9A76-D927643F53BA}"/>
              </a:ext>
            </a:extLst>
          </p:cNvPr>
          <p:cNvCxnSpPr>
            <a:cxnSpLocks noChangeShapeType="1"/>
            <a:endCxn id="12296" idx="3"/>
          </p:cNvCxnSpPr>
          <p:nvPr/>
        </p:nvCxnSpPr>
        <p:spPr bwMode="auto">
          <a:xfrm flipH="1">
            <a:off x="6027739" y="2703514"/>
            <a:ext cx="5159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5" name="Text Box 17">
            <a:extLst>
              <a:ext uri="{FF2B5EF4-FFF2-40B4-BE49-F238E27FC236}">
                <a16:creationId xmlns:a16="http://schemas.microsoft.com/office/drawing/2014/main" id="{719392E0-2440-44A3-8C2B-678BE7C6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90801"/>
            <a:ext cx="81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Float/</a:t>
            </a: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Slack</a:t>
            </a:r>
            <a:endParaRPr lang="nb-NO" altLang="nb-NO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306" name="AutoShape 18">
            <a:extLst>
              <a:ext uri="{FF2B5EF4-FFF2-40B4-BE49-F238E27FC236}">
                <a16:creationId xmlns:a16="http://schemas.microsoft.com/office/drawing/2014/main" id="{30D2AACD-0BAC-4954-80A9-62532A48D5CC}"/>
              </a:ext>
            </a:extLst>
          </p:cNvPr>
          <p:cNvCxnSpPr>
            <a:cxnSpLocks noChangeShapeType="1"/>
            <a:endCxn id="12299" idx="3"/>
          </p:cNvCxnSpPr>
          <p:nvPr/>
        </p:nvCxnSpPr>
        <p:spPr bwMode="auto">
          <a:xfrm flipH="1" flipV="1">
            <a:off x="6027739" y="3086100"/>
            <a:ext cx="5175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7" name="Text Box 19">
            <a:extLst>
              <a:ext uri="{FF2B5EF4-FFF2-40B4-BE49-F238E27FC236}">
                <a16:creationId xmlns:a16="http://schemas.microsoft.com/office/drawing/2014/main" id="{BC177383-A3C0-450E-A636-54FF19D1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26" y="2949576"/>
            <a:ext cx="8082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Late Finish</a:t>
            </a:r>
          </a:p>
        </p:txBody>
      </p:sp>
      <p:cxnSp>
        <p:nvCxnSpPr>
          <p:cNvPr id="12308" name="AutoShape 20">
            <a:extLst>
              <a:ext uri="{FF2B5EF4-FFF2-40B4-BE49-F238E27FC236}">
                <a16:creationId xmlns:a16="http://schemas.microsoft.com/office/drawing/2014/main" id="{D7DC7730-A483-40C8-B338-C4A249C74C14}"/>
              </a:ext>
            </a:extLst>
          </p:cNvPr>
          <p:cNvCxnSpPr>
            <a:cxnSpLocks noChangeShapeType="1"/>
            <a:endCxn id="12291" idx="1"/>
          </p:cNvCxnSpPr>
          <p:nvPr/>
        </p:nvCxnSpPr>
        <p:spPr bwMode="auto">
          <a:xfrm flipV="1">
            <a:off x="4108451" y="2324101"/>
            <a:ext cx="53181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9" name="Text Box 21">
            <a:extLst>
              <a:ext uri="{FF2B5EF4-FFF2-40B4-BE49-F238E27FC236}">
                <a16:creationId xmlns:a16="http://schemas.microsoft.com/office/drawing/2014/main" id="{6BE90E97-452F-4B8C-9B84-293A1BBF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24" y="2190751"/>
            <a:ext cx="7809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Early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Start</a:t>
            </a:r>
          </a:p>
        </p:txBody>
      </p:sp>
      <p:cxnSp>
        <p:nvCxnSpPr>
          <p:cNvPr id="12310" name="AutoShape 22">
            <a:extLst>
              <a:ext uri="{FF2B5EF4-FFF2-40B4-BE49-F238E27FC236}">
                <a16:creationId xmlns:a16="http://schemas.microsoft.com/office/drawing/2014/main" id="{38B5F376-C1EF-487E-A601-01386E2094EE}"/>
              </a:ext>
            </a:extLst>
          </p:cNvPr>
          <p:cNvCxnSpPr>
            <a:cxnSpLocks noChangeShapeType="1"/>
            <a:endCxn id="12293" idx="1"/>
          </p:cNvCxnSpPr>
          <p:nvPr/>
        </p:nvCxnSpPr>
        <p:spPr bwMode="auto">
          <a:xfrm>
            <a:off x="4111625" y="2705100"/>
            <a:ext cx="5286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1" name="Text Box 23">
            <a:extLst>
              <a:ext uri="{FF2B5EF4-FFF2-40B4-BE49-F238E27FC236}">
                <a16:creationId xmlns:a16="http://schemas.microsoft.com/office/drawing/2014/main" id="{545ECC3A-3EF8-4922-B992-56C75C1B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078" y="2574926"/>
            <a:ext cx="1111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Identification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no.</a:t>
            </a:r>
          </a:p>
        </p:txBody>
      </p:sp>
      <p:cxnSp>
        <p:nvCxnSpPr>
          <p:cNvPr id="12312" name="AutoShape 24">
            <a:extLst>
              <a:ext uri="{FF2B5EF4-FFF2-40B4-BE49-F238E27FC236}">
                <a16:creationId xmlns:a16="http://schemas.microsoft.com/office/drawing/2014/main" id="{7A59CBD7-BE81-4F1F-A912-B65B5C896FF0}"/>
              </a:ext>
            </a:extLst>
          </p:cNvPr>
          <p:cNvCxnSpPr>
            <a:cxnSpLocks noChangeShapeType="1"/>
            <a:endCxn id="12297" idx="1"/>
          </p:cNvCxnSpPr>
          <p:nvPr/>
        </p:nvCxnSpPr>
        <p:spPr bwMode="auto">
          <a:xfrm flipV="1">
            <a:off x="4117975" y="3086101"/>
            <a:ext cx="52228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3" name="Text Box 25">
            <a:extLst>
              <a:ext uri="{FF2B5EF4-FFF2-40B4-BE49-F238E27FC236}">
                <a16:creationId xmlns:a16="http://schemas.microsoft.com/office/drawing/2014/main" id="{EB4506B1-3694-42FF-813B-19D6F48F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580" y="2949576"/>
            <a:ext cx="7360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Late Start</a:t>
            </a:r>
          </a:p>
        </p:txBody>
      </p:sp>
      <p:cxnSp>
        <p:nvCxnSpPr>
          <p:cNvPr id="12314" name="AutoShape 26">
            <a:extLst>
              <a:ext uri="{FF2B5EF4-FFF2-40B4-BE49-F238E27FC236}">
                <a16:creationId xmlns:a16="http://schemas.microsoft.com/office/drawing/2014/main" id="{0AAB8CF0-EDAB-48E3-98F1-A81B09057DDC}"/>
              </a:ext>
            </a:extLst>
          </p:cNvPr>
          <p:cNvCxnSpPr>
            <a:cxnSpLocks noChangeShapeType="1"/>
            <a:endCxn id="12298" idx="0"/>
          </p:cNvCxnSpPr>
          <p:nvPr/>
        </p:nvCxnSpPr>
        <p:spPr bwMode="auto">
          <a:xfrm rot="5400000" flipH="1">
            <a:off x="5253832" y="2967832"/>
            <a:ext cx="693737" cy="533400"/>
          </a:xfrm>
          <a:prstGeom prst="bentConnector3">
            <a:avLst>
              <a:gd name="adj1" fmla="val -458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5" name="Text Box 27">
            <a:extLst>
              <a:ext uri="{FF2B5EF4-FFF2-40B4-BE49-F238E27FC236}">
                <a16:creationId xmlns:a16="http://schemas.microsoft.com/office/drawing/2014/main" id="{D8CBE918-E765-4CB5-8E96-7126A175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3459164"/>
            <a:ext cx="10935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Duration</a:t>
            </a:r>
            <a:r>
              <a:rPr lang="nb-NO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 or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2616F-77D0-3022-4B13-954CD687781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9.5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8B89F170-3A6B-4740-9D91-137D2434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0100293-6F9A-4C57-B68F-87FEFB85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F783496-A229-4797-9A20-6E20B048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F3E8534-EACA-47A8-8FEF-16860FC19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1071E1E3-A68F-4C5B-BC09-44CBBF77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ADBB0A14-1674-43CC-9D2E-FEF16AD18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2AC83FCB-B370-4979-BEA9-1B7F7B96B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96413112-F142-44AE-A82E-09496654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0B27A6A0-1100-440E-A2F4-05FB45EAB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E2F6B7FE-49F5-4213-95A3-94252951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81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3AB191CA-49D4-4415-883D-2775AF72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4721600C-C361-497E-AD58-9714317A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81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9893C814-BE67-4913-8DCD-D33E4A287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83072BEF-1953-4187-9C92-265B051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026964D2-4362-4592-AE3F-2F5667DA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6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F045DD0A-2A4F-4516-91A1-ACAB0AA6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590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E1AC8180-1995-47E9-89B9-81F8AB9F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90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C38440DB-0788-4712-8413-B8EFFBA0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875EF5BE-C829-46F7-9FF2-2BA9AC002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2FF99A40-350E-4573-8B76-08B0CBCA7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527967E6-750A-4033-9E30-77BFC94C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3D3D2DB-6C34-4C8C-A174-6A5310D8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8CAE474D-49E0-426C-A6A3-4E778F41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28D936CF-4E7A-4CBD-9D6F-85CE23AD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775BA559-0C9B-4753-97CD-1B5BF0F8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C9C2ED0A-B1D8-4E74-A279-B9CE83D7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AB2DFEDF-E3BF-44A3-90AE-43444278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6776D29C-917B-4BA4-8680-91435F064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81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4367" name="Rectangle 31">
            <a:extLst>
              <a:ext uri="{FF2B5EF4-FFF2-40B4-BE49-F238E27FC236}">
                <a16:creationId xmlns:a16="http://schemas.microsoft.com/office/drawing/2014/main" id="{78EC5FDB-28B6-40BA-B2BD-32E0D7F5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81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68" name="Rectangle 32">
            <a:extLst>
              <a:ext uri="{FF2B5EF4-FFF2-40B4-BE49-F238E27FC236}">
                <a16:creationId xmlns:a16="http://schemas.microsoft.com/office/drawing/2014/main" id="{EF404674-C04F-4387-84EF-AB510F63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81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4369" name="Rectangle 33">
            <a:extLst>
              <a:ext uri="{FF2B5EF4-FFF2-40B4-BE49-F238E27FC236}">
                <a16:creationId xmlns:a16="http://schemas.microsoft.com/office/drawing/2014/main" id="{238B7652-C120-494B-9ACE-93CDC264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4370" name="Rectangle 34">
            <a:extLst>
              <a:ext uri="{FF2B5EF4-FFF2-40B4-BE49-F238E27FC236}">
                <a16:creationId xmlns:a16="http://schemas.microsoft.com/office/drawing/2014/main" id="{BC999D1E-46A1-45FE-A482-CAEE167A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86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9FAFB073-3B1E-418F-B8D7-997D64B5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286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18423E6B-6D18-406F-968F-82D17E61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90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109E45DA-E53E-46CD-ADB4-AD70F51B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90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761B3770-A764-43E4-960A-EB63F35F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590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4375" name="Rectangle 39">
            <a:extLst>
              <a:ext uri="{FF2B5EF4-FFF2-40B4-BE49-F238E27FC236}">
                <a16:creationId xmlns:a16="http://schemas.microsoft.com/office/drawing/2014/main" id="{2E5D212A-ADF3-42C3-8CA9-747662A9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4376" name="Rectangle 40">
            <a:extLst>
              <a:ext uri="{FF2B5EF4-FFF2-40B4-BE49-F238E27FC236}">
                <a16:creationId xmlns:a16="http://schemas.microsoft.com/office/drawing/2014/main" id="{7C71C850-BB86-4B20-A47A-53C36A02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8F30D831-9125-4181-85EE-71027643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31EBDB76-BEE0-422D-977B-2FF1DED2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4379" name="Rectangle 43">
            <a:extLst>
              <a:ext uri="{FF2B5EF4-FFF2-40B4-BE49-F238E27FC236}">
                <a16:creationId xmlns:a16="http://schemas.microsoft.com/office/drawing/2014/main" id="{AC269D4D-45A1-4D86-8429-24EBD6EA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380" name="Rectangle 44">
            <a:extLst>
              <a:ext uri="{FF2B5EF4-FFF2-40B4-BE49-F238E27FC236}">
                <a16:creationId xmlns:a16="http://schemas.microsoft.com/office/drawing/2014/main" id="{1978C9B2-000B-4861-B966-DB9E0CB3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381" name="Rectangle 45">
            <a:extLst>
              <a:ext uri="{FF2B5EF4-FFF2-40B4-BE49-F238E27FC236}">
                <a16:creationId xmlns:a16="http://schemas.microsoft.com/office/drawing/2014/main" id="{709B7D5B-F790-4C84-A0E2-D2AB6E56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4382" name="Rectangle 46">
            <a:extLst>
              <a:ext uri="{FF2B5EF4-FFF2-40B4-BE49-F238E27FC236}">
                <a16:creationId xmlns:a16="http://schemas.microsoft.com/office/drawing/2014/main" id="{5E1C27B2-E51C-4D4F-A4C2-5BAA27A4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83" name="Rectangle 47">
            <a:extLst>
              <a:ext uri="{FF2B5EF4-FFF2-40B4-BE49-F238E27FC236}">
                <a16:creationId xmlns:a16="http://schemas.microsoft.com/office/drawing/2014/main" id="{B440AA20-62F6-4D8C-868F-903070D7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A9D59822-B34A-47E3-BF5D-D3410863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572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2C5039D8-70DD-476E-9E3C-0FB9B7354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572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BE84899D-6EE2-4D44-A502-9660A6FEE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5720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B82C476F-8EBD-419E-B862-55D1182C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76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195DE5AF-9409-4BF4-8077-1AEFC7524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4389" name="Rectangle 53">
            <a:extLst>
              <a:ext uri="{FF2B5EF4-FFF2-40B4-BE49-F238E27FC236}">
                <a16:creationId xmlns:a16="http://schemas.microsoft.com/office/drawing/2014/main" id="{BCE2C4B2-F01C-49CA-9E72-749989927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76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390" name="Rectangle 54">
            <a:extLst>
              <a:ext uri="{FF2B5EF4-FFF2-40B4-BE49-F238E27FC236}">
                <a16:creationId xmlns:a16="http://schemas.microsoft.com/office/drawing/2014/main" id="{590603AB-9EAF-45EB-B23F-B8DAF2B4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4391" name="Rectangle 55">
            <a:extLst>
              <a:ext uri="{FF2B5EF4-FFF2-40B4-BE49-F238E27FC236}">
                <a16:creationId xmlns:a16="http://schemas.microsoft.com/office/drawing/2014/main" id="{752DC386-A61D-45A8-A103-DD410FED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92" name="Rectangle 56">
            <a:extLst>
              <a:ext uri="{FF2B5EF4-FFF2-40B4-BE49-F238E27FC236}">
                <a16:creationId xmlns:a16="http://schemas.microsoft.com/office/drawing/2014/main" id="{0E42960D-EA3D-4377-9FA3-D0C9CC66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81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F321B849-3088-461B-A7E8-05CAA4C29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4394" name="Rectangle 58">
            <a:extLst>
              <a:ext uri="{FF2B5EF4-FFF2-40B4-BE49-F238E27FC236}">
                <a16:creationId xmlns:a16="http://schemas.microsoft.com/office/drawing/2014/main" id="{9628CC2A-5D02-4BB8-AA2B-BCA6F665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395" name="Rectangle 59">
            <a:extLst>
              <a:ext uri="{FF2B5EF4-FFF2-40B4-BE49-F238E27FC236}">
                <a16:creationId xmlns:a16="http://schemas.microsoft.com/office/drawing/2014/main" id="{1BD25307-E068-4525-ACC5-D600C970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38</a:t>
            </a:r>
          </a:p>
        </p:txBody>
      </p:sp>
      <p:sp>
        <p:nvSpPr>
          <p:cNvPr id="14396" name="Rectangle 60">
            <a:extLst>
              <a:ext uri="{FF2B5EF4-FFF2-40B4-BE49-F238E27FC236}">
                <a16:creationId xmlns:a16="http://schemas.microsoft.com/office/drawing/2014/main" id="{297CCF35-FD69-49E6-8E9A-86B73A8C0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4397" name="Rectangle 61">
            <a:extLst>
              <a:ext uri="{FF2B5EF4-FFF2-40B4-BE49-F238E27FC236}">
                <a16:creationId xmlns:a16="http://schemas.microsoft.com/office/drawing/2014/main" id="{3F739D27-40F2-45C2-8892-DF6A1898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398" name="Rectangle 62">
            <a:extLst>
              <a:ext uri="{FF2B5EF4-FFF2-40B4-BE49-F238E27FC236}">
                <a16:creationId xmlns:a16="http://schemas.microsoft.com/office/drawing/2014/main" id="{51040508-464A-418F-BA2C-86119BC4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99" name="Rectangle 63">
            <a:extLst>
              <a:ext uri="{FF2B5EF4-FFF2-40B4-BE49-F238E27FC236}">
                <a16:creationId xmlns:a16="http://schemas.microsoft.com/office/drawing/2014/main" id="{F0102E39-BB73-4CC8-87A4-DEBF0DA0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4400" name="Rectangle 64">
            <a:extLst>
              <a:ext uri="{FF2B5EF4-FFF2-40B4-BE49-F238E27FC236}">
                <a16:creationId xmlns:a16="http://schemas.microsoft.com/office/drawing/2014/main" id="{1F2D8E8C-A68B-4E00-BFE6-3A93A582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latin typeface="Arial" panose="020B0604020202020204" pitchFamily="34" charset="0"/>
            </a:endParaRPr>
          </a:p>
        </p:txBody>
      </p:sp>
      <p:sp>
        <p:nvSpPr>
          <p:cNvPr id="14401" name="Rectangle 65">
            <a:extLst>
              <a:ext uri="{FF2B5EF4-FFF2-40B4-BE49-F238E27FC236}">
                <a16:creationId xmlns:a16="http://schemas.microsoft.com/office/drawing/2014/main" id="{B2D75BF8-304B-4EB8-A76D-4001A5E2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latin typeface="Arial" panose="020B0604020202020204" pitchFamily="34" charset="0"/>
              </a:rPr>
              <a:t>38</a:t>
            </a:r>
          </a:p>
        </p:txBody>
      </p:sp>
      <p:cxnSp>
        <p:nvCxnSpPr>
          <p:cNvPr id="14403" name="AutoShape 67">
            <a:extLst>
              <a:ext uri="{FF2B5EF4-FFF2-40B4-BE49-F238E27FC236}">
                <a16:creationId xmlns:a16="http://schemas.microsoft.com/office/drawing/2014/main" id="{2646F794-96A6-4A28-B9A7-CBD6853CCD35}"/>
              </a:ext>
            </a:extLst>
          </p:cNvPr>
          <p:cNvCxnSpPr>
            <a:cxnSpLocks noChangeShapeType="1"/>
            <a:stCxn id="14341" idx="3"/>
            <a:endCxn id="14351" idx="1"/>
          </p:cNvCxnSpPr>
          <p:nvPr/>
        </p:nvCxnSpPr>
        <p:spPr bwMode="auto">
          <a:xfrm flipV="1">
            <a:off x="3284539" y="2438400"/>
            <a:ext cx="517525" cy="990600"/>
          </a:xfrm>
          <a:prstGeom prst="bentConnector3">
            <a:avLst>
              <a:gd name="adj1" fmla="val 55824"/>
            </a:avLst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4" name="AutoShape 68">
            <a:extLst>
              <a:ext uri="{FF2B5EF4-FFF2-40B4-BE49-F238E27FC236}">
                <a16:creationId xmlns:a16="http://schemas.microsoft.com/office/drawing/2014/main" id="{910B44B0-CE9D-43DB-ABFA-2C348D7A440D}"/>
              </a:ext>
            </a:extLst>
          </p:cNvPr>
          <p:cNvCxnSpPr>
            <a:cxnSpLocks noChangeShapeType="1"/>
            <a:stCxn id="14347" idx="3"/>
            <a:endCxn id="14387" idx="1"/>
          </p:cNvCxnSpPr>
          <p:nvPr/>
        </p:nvCxnSpPr>
        <p:spPr bwMode="auto">
          <a:xfrm>
            <a:off x="3284539" y="4038600"/>
            <a:ext cx="1355725" cy="990600"/>
          </a:xfrm>
          <a:prstGeom prst="bentConnector3">
            <a:avLst>
              <a:gd name="adj1" fmla="val 2201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5" name="AutoShape 69">
            <a:extLst>
              <a:ext uri="{FF2B5EF4-FFF2-40B4-BE49-F238E27FC236}">
                <a16:creationId xmlns:a16="http://schemas.microsoft.com/office/drawing/2014/main" id="{1E722110-FF8F-4A56-AFF3-D6ADA0C128A9}"/>
              </a:ext>
            </a:extLst>
          </p:cNvPr>
          <p:cNvCxnSpPr>
            <a:cxnSpLocks noChangeShapeType="1"/>
            <a:stCxn id="14344" idx="3"/>
            <a:endCxn id="14360" idx="1"/>
          </p:cNvCxnSpPr>
          <p:nvPr/>
        </p:nvCxnSpPr>
        <p:spPr bwMode="auto">
          <a:xfrm>
            <a:off x="3284539" y="3733800"/>
            <a:ext cx="517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6" name="AutoShape 70">
            <a:extLst>
              <a:ext uri="{FF2B5EF4-FFF2-40B4-BE49-F238E27FC236}">
                <a16:creationId xmlns:a16="http://schemas.microsoft.com/office/drawing/2014/main" id="{B6A98E90-6C6A-45E1-A913-A3B6EC0DD64F}"/>
              </a:ext>
            </a:extLst>
          </p:cNvPr>
          <p:cNvCxnSpPr>
            <a:cxnSpLocks noChangeShapeType="1"/>
            <a:stCxn id="14353" idx="3"/>
            <a:endCxn id="14369" idx="1"/>
          </p:cNvCxnSpPr>
          <p:nvPr/>
        </p:nvCxnSpPr>
        <p:spPr bwMode="auto">
          <a:xfrm>
            <a:off x="4960939" y="2438400"/>
            <a:ext cx="517525" cy="0"/>
          </a:xfrm>
          <a:prstGeom prst="straightConnector1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7" name="AutoShape 71">
            <a:extLst>
              <a:ext uri="{FF2B5EF4-FFF2-40B4-BE49-F238E27FC236}">
                <a16:creationId xmlns:a16="http://schemas.microsoft.com/office/drawing/2014/main" id="{1B1A39B2-1920-4DB9-AA5C-D5822A4B6970}"/>
              </a:ext>
            </a:extLst>
          </p:cNvPr>
          <p:cNvCxnSpPr>
            <a:cxnSpLocks noChangeShapeType="1"/>
            <a:stCxn id="14356" idx="3"/>
            <a:endCxn id="14375" idx="1"/>
          </p:cNvCxnSpPr>
          <p:nvPr/>
        </p:nvCxnSpPr>
        <p:spPr bwMode="auto">
          <a:xfrm>
            <a:off x="4960939" y="2743200"/>
            <a:ext cx="517525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8" name="AutoShape 72">
            <a:extLst>
              <a:ext uri="{FF2B5EF4-FFF2-40B4-BE49-F238E27FC236}">
                <a16:creationId xmlns:a16="http://schemas.microsoft.com/office/drawing/2014/main" id="{1BD4085F-F252-492B-B028-77D4F9C64FF6}"/>
              </a:ext>
            </a:extLst>
          </p:cNvPr>
          <p:cNvCxnSpPr>
            <a:cxnSpLocks noChangeShapeType="1"/>
            <a:stCxn id="14362" idx="3"/>
            <a:endCxn id="14378" idx="1"/>
          </p:cNvCxnSpPr>
          <p:nvPr/>
        </p:nvCxnSpPr>
        <p:spPr bwMode="auto">
          <a:xfrm>
            <a:off x="4960939" y="3733800"/>
            <a:ext cx="517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9" name="AutoShape 73">
            <a:extLst>
              <a:ext uri="{FF2B5EF4-FFF2-40B4-BE49-F238E27FC236}">
                <a16:creationId xmlns:a16="http://schemas.microsoft.com/office/drawing/2014/main" id="{813D2567-BC7C-4838-9D2F-EB97BA6B0CF0}"/>
              </a:ext>
            </a:extLst>
          </p:cNvPr>
          <p:cNvCxnSpPr>
            <a:cxnSpLocks noChangeShapeType="1"/>
            <a:stCxn id="14380" idx="3"/>
            <a:endCxn id="14396" idx="1"/>
          </p:cNvCxnSpPr>
          <p:nvPr/>
        </p:nvCxnSpPr>
        <p:spPr bwMode="auto">
          <a:xfrm>
            <a:off x="6637339" y="3733800"/>
            <a:ext cx="517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10" name="AutoShape 74">
            <a:extLst>
              <a:ext uri="{FF2B5EF4-FFF2-40B4-BE49-F238E27FC236}">
                <a16:creationId xmlns:a16="http://schemas.microsoft.com/office/drawing/2014/main" id="{F5F3314B-9324-4D19-8D68-C092CB2DB719}"/>
              </a:ext>
            </a:extLst>
          </p:cNvPr>
          <p:cNvCxnSpPr>
            <a:cxnSpLocks noChangeShapeType="1"/>
            <a:stCxn id="14389" idx="3"/>
            <a:endCxn id="14399" idx="1"/>
          </p:cNvCxnSpPr>
          <p:nvPr/>
        </p:nvCxnSpPr>
        <p:spPr bwMode="auto">
          <a:xfrm flipV="1">
            <a:off x="5799139" y="4038600"/>
            <a:ext cx="1355725" cy="990600"/>
          </a:xfrm>
          <a:prstGeom prst="bentConnector3">
            <a:avLst>
              <a:gd name="adj1" fmla="val 7798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11" name="AutoShape 75">
            <a:extLst>
              <a:ext uri="{FF2B5EF4-FFF2-40B4-BE49-F238E27FC236}">
                <a16:creationId xmlns:a16="http://schemas.microsoft.com/office/drawing/2014/main" id="{6F557AC6-8F3E-4E9A-A184-BF948C83F260}"/>
              </a:ext>
            </a:extLst>
          </p:cNvPr>
          <p:cNvCxnSpPr>
            <a:cxnSpLocks noChangeShapeType="1"/>
            <a:stCxn id="14371" idx="3"/>
            <a:endCxn id="14393" idx="1"/>
          </p:cNvCxnSpPr>
          <p:nvPr/>
        </p:nvCxnSpPr>
        <p:spPr bwMode="auto">
          <a:xfrm>
            <a:off x="6637339" y="2438400"/>
            <a:ext cx="517525" cy="990600"/>
          </a:xfrm>
          <a:prstGeom prst="bentConnector3">
            <a:avLst>
              <a:gd name="adj1" fmla="val 43250"/>
            </a:avLst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532839-09B1-38F9-71D9-CCB0C47AAB3E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4778" y="3354629"/>
            <a:ext cx="884844" cy="7232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Brain-storming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7766" y="3354630"/>
            <a:ext cx="839586" cy="7232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nb-NO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-ment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5497" y="3354628"/>
            <a:ext cx="839586" cy="723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3228" y="3354629"/>
            <a:ext cx="839586" cy="723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25576" y="3354628"/>
            <a:ext cx="839586" cy="723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7925" y="3354628"/>
            <a:ext cx="839586" cy="723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809621" y="3354629"/>
            <a:ext cx="748145" cy="723207"/>
          </a:xfrm>
          <a:prstGeom prst="diamond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Gate 1</a:t>
            </a:r>
          </a:p>
        </p:txBody>
      </p:sp>
      <p:sp>
        <p:nvSpPr>
          <p:cNvPr id="9" name="Diamond 8"/>
          <p:cNvSpPr/>
          <p:nvPr/>
        </p:nvSpPr>
        <p:spPr>
          <a:xfrm>
            <a:off x="4397352" y="3354629"/>
            <a:ext cx="748145" cy="723207"/>
          </a:xfrm>
          <a:prstGeom prst="diamond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Gate 2</a:t>
            </a:r>
          </a:p>
        </p:txBody>
      </p:sp>
      <p:sp>
        <p:nvSpPr>
          <p:cNvPr id="10" name="Diamond 9"/>
          <p:cNvSpPr/>
          <p:nvPr/>
        </p:nvSpPr>
        <p:spPr>
          <a:xfrm>
            <a:off x="5985082" y="3354629"/>
            <a:ext cx="748145" cy="723207"/>
          </a:xfrm>
          <a:prstGeom prst="diamond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Gate 3</a:t>
            </a:r>
          </a:p>
        </p:txBody>
      </p:sp>
      <p:sp>
        <p:nvSpPr>
          <p:cNvPr id="11" name="Diamond 10"/>
          <p:cNvSpPr/>
          <p:nvPr/>
        </p:nvSpPr>
        <p:spPr>
          <a:xfrm>
            <a:off x="7572814" y="3354629"/>
            <a:ext cx="748145" cy="723207"/>
          </a:xfrm>
          <a:prstGeom prst="diamond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Gate 4</a:t>
            </a:r>
          </a:p>
        </p:txBody>
      </p:sp>
      <p:sp>
        <p:nvSpPr>
          <p:cNvPr id="12" name="Diamond 11"/>
          <p:cNvSpPr/>
          <p:nvPr/>
        </p:nvSpPr>
        <p:spPr>
          <a:xfrm>
            <a:off x="9169779" y="3354629"/>
            <a:ext cx="748145" cy="723207"/>
          </a:xfrm>
          <a:prstGeom prst="diamond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Gate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854E7-6A3D-FF17-0B1F-E69DA5823A31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1.9</a:t>
            </a:r>
          </a:p>
        </p:txBody>
      </p:sp>
    </p:spTree>
    <p:extLst>
      <p:ext uri="{BB962C8B-B14F-4D97-AF65-F5344CB8AC3E}">
        <p14:creationId xmlns:p14="http://schemas.microsoft.com/office/powerpoint/2010/main" val="32608477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49FCDA2-20A3-461A-AF46-47548DA9450F}"/>
              </a:ext>
            </a:extLst>
          </p:cNvPr>
          <p:cNvSpPr/>
          <p:nvPr/>
        </p:nvSpPr>
        <p:spPr>
          <a:xfrm>
            <a:off x="4397432" y="1899197"/>
            <a:ext cx="5070763" cy="1716838"/>
          </a:xfrm>
          <a:custGeom>
            <a:avLst/>
            <a:gdLst>
              <a:gd name="connsiteX0" fmla="*/ 0 w 5070763"/>
              <a:gd name="connsiteY0" fmla="*/ 2460567 h 2460567"/>
              <a:gd name="connsiteX1" fmla="*/ 1321723 w 5070763"/>
              <a:gd name="connsiteY1" fmla="*/ 1986741 h 2460567"/>
              <a:gd name="connsiteX2" fmla="*/ 2601883 w 5070763"/>
              <a:gd name="connsiteY2" fmla="*/ 0 h 2460567"/>
              <a:gd name="connsiteX3" fmla="*/ 3906982 w 5070763"/>
              <a:gd name="connsiteY3" fmla="*/ 1978429 h 2460567"/>
              <a:gd name="connsiteX4" fmla="*/ 5070763 w 5070763"/>
              <a:gd name="connsiteY4" fmla="*/ 2402378 h 246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0763" h="2460567">
                <a:moveTo>
                  <a:pt x="0" y="2460567"/>
                </a:moveTo>
                <a:cubicBezTo>
                  <a:pt x="444038" y="2428701"/>
                  <a:pt x="888076" y="2396835"/>
                  <a:pt x="1321723" y="1986741"/>
                </a:cubicBezTo>
                <a:cubicBezTo>
                  <a:pt x="1755370" y="1576647"/>
                  <a:pt x="2171007" y="1385"/>
                  <a:pt x="2601883" y="0"/>
                </a:cubicBezTo>
                <a:cubicBezTo>
                  <a:pt x="3032759" y="-1385"/>
                  <a:pt x="3495502" y="1578033"/>
                  <a:pt x="3906982" y="1978429"/>
                </a:cubicBezTo>
                <a:cubicBezTo>
                  <a:pt x="4318462" y="2378825"/>
                  <a:pt x="4694612" y="2390601"/>
                  <a:pt x="5070763" y="240237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0CE5F1-E105-439B-8D2E-A0C68C75CDF1}"/>
              </a:ext>
            </a:extLst>
          </p:cNvPr>
          <p:cNvCxnSpPr>
            <a:cxnSpLocks/>
          </p:cNvCxnSpPr>
          <p:nvPr/>
        </p:nvCxnSpPr>
        <p:spPr>
          <a:xfrm flipV="1">
            <a:off x="4174067" y="3673388"/>
            <a:ext cx="5571066" cy="720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F34EB0-FE65-431B-8C92-89CA88A98057}"/>
              </a:ext>
            </a:extLst>
          </p:cNvPr>
          <p:cNvCxnSpPr>
            <a:cxnSpLocks/>
          </p:cNvCxnSpPr>
          <p:nvPr/>
        </p:nvCxnSpPr>
        <p:spPr>
          <a:xfrm>
            <a:off x="6982381" y="1899197"/>
            <a:ext cx="74816" cy="193297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F851D-7A9F-4CDD-BBE4-A86182EDFE2F}"/>
              </a:ext>
            </a:extLst>
          </p:cNvPr>
          <p:cNvCxnSpPr>
            <a:cxnSpLocks/>
          </p:cNvCxnSpPr>
          <p:nvPr/>
        </p:nvCxnSpPr>
        <p:spPr>
          <a:xfrm>
            <a:off x="8373533" y="3335867"/>
            <a:ext cx="8467" cy="4568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245906-0CD8-4500-B47B-E212E850BCC2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681133" y="3302000"/>
            <a:ext cx="10313" cy="5548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372B5ED-D82B-4D2E-81C4-52FAB535091D}"/>
              </a:ext>
            </a:extLst>
          </p:cNvPr>
          <p:cNvSpPr txBox="1"/>
          <p:nvPr/>
        </p:nvSpPr>
        <p:spPr>
          <a:xfrm>
            <a:off x="5534993" y="38568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DB126B-C879-40A2-9BB1-55009D9FCFD3}"/>
              </a:ext>
            </a:extLst>
          </p:cNvPr>
          <p:cNvSpPr txBox="1"/>
          <p:nvPr/>
        </p:nvSpPr>
        <p:spPr>
          <a:xfrm>
            <a:off x="6885618" y="38568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68026-790F-47CC-A77D-5B8B14EC1ADA}"/>
              </a:ext>
            </a:extLst>
          </p:cNvPr>
          <p:cNvSpPr txBox="1"/>
          <p:nvPr/>
        </p:nvSpPr>
        <p:spPr>
          <a:xfrm>
            <a:off x="8216936" y="38380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01D6C7-00C4-45AC-96C2-02EDDE6D2EFD}"/>
              </a:ext>
            </a:extLst>
          </p:cNvPr>
          <p:cNvSpPr txBox="1"/>
          <p:nvPr/>
        </p:nvSpPr>
        <p:spPr>
          <a:xfrm>
            <a:off x="5188949" y="4194886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Optimistic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3E75FA-936B-4B6E-8775-CDA03DB30954}"/>
              </a:ext>
            </a:extLst>
          </p:cNvPr>
          <p:cNvSpPr txBox="1"/>
          <p:nvPr/>
        </p:nvSpPr>
        <p:spPr>
          <a:xfrm>
            <a:off x="6550852" y="4204332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22B79-8791-4BA6-8E8F-6055B641F8D2}"/>
              </a:ext>
            </a:extLst>
          </p:cNvPr>
          <p:cNvSpPr txBox="1"/>
          <p:nvPr/>
        </p:nvSpPr>
        <p:spPr>
          <a:xfrm>
            <a:off x="7942470" y="419488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Pessimistic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11F9B4-3418-46D8-9639-4F64DC1066F3}"/>
              </a:ext>
            </a:extLst>
          </p:cNvPr>
          <p:cNvSpPr txBox="1"/>
          <p:nvPr/>
        </p:nvSpPr>
        <p:spPr>
          <a:xfrm>
            <a:off x="9302263" y="3711628"/>
            <a:ext cx="5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69C2F-9CAC-ACE8-54E2-BAC9388F54AF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9.7</a:t>
            </a:r>
          </a:p>
        </p:txBody>
      </p:sp>
    </p:spTree>
    <p:extLst>
      <p:ext uri="{BB962C8B-B14F-4D97-AF65-F5344CB8AC3E}">
        <p14:creationId xmlns:p14="http://schemas.microsoft.com/office/powerpoint/2010/main" val="9679584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D7A47-9518-4E3F-A5CE-C1F2699FC09E}"/>
              </a:ext>
            </a:extLst>
          </p:cNvPr>
          <p:cNvCxnSpPr>
            <a:cxnSpLocks/>
          </p:cNvCxnSpPr>
          <p:nvPr/>
        </p:nvCxnSpPr>
        <p:spPr>
          <a:xfrm>
            <a:off x="5549252" y="3028890"/>
            <a:ext cx="13161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F70544-6976-4EA1-8316-5976F2BDB32B}"/>
              </a:ext>
            </a:extLst>
          </p:cNvPr>
          <p:cNvSpPr txBox="1"/>
          <p:nvPr/>
        </p:nvSpPr>
        <p:spPr>
          <a:xfrm>
            <a:off x="5554566" y="2628780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o + 4m + 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6E0DC-8CEA-4CEA-B90C-5CEB2BDB85EF}"/>
              </a:ext>
            </a:extLst>
          </p:cNvPr>
          <p:cNvSpPr txBox="1"/>
          <p:nvPr/>
        </p:nvSpPr>
        <p:spPr>
          <a:xfrm>
            <a:off x="6040275" y="3028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ACF65-6152-4E79-9E02-5C3BB54E5C14}"/>
              </a:ext>
            </a:extLst>
          </p:cNvPr>
          <p:cNvSpPr txBox="1"/>
          <p:nvPr/>
        </p:nvSpPr>
        <p:spPr>
          <a:xfrm>
            <a:off x="4722490" y="2828835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E (t) =</a:t>
            </a:r>
          </a:p>
        </p:txBody>
      </p:sp>
    </p:spTree>
    <p:extLst>
      <p:ext uri="{BB962C8B-B14F-4D97-AF65-F5344CB8AC3E}">
        <p14:creationId xmlns:p14="http://schemas.microsoft.com/office/powerpoint/2010/main" val="1091238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8B89F170-3A6B-4740-9D91-137D2434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0100293-6F9A-4C57-B68F-87FEFB85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F783496-A229-4797-9A20-6E20B048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F3E8534-EACA-47A8-8FEF-16860FC19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1071E1E3-A68F-4C5B-BC09-44CBBF77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ADBB0A14-1674-43CC-9D2E-FEF16AD18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2AC83FCB-B370-4979-BEA9-1B7F7B96B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96413112-F142-44AE-A82E-09496654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0B27A6A0-1100-440E-A2F4-05FB45EAB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E2F6B7FE-49F5-4213-95A3-94252951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628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3AB191CA-49D4-4415-883D-2775AF72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6628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4721600C-C361-497E-AD58-9714317A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628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9893C814-BE67-4913-8DCD-D33E4A287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676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83072BEF-1953-4187-9C92-265B051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676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026964D2-4362-4592-AE3F-2F5667DA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676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F045DD0A-2A4F-4516-91A1-ACAB0AA6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24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E1AC8180-1995-47E9-89B9-81F8AB9F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724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C38440DB-0788-4712-8413-B8EFFBA0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24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875EF5BE-C829-46F7-9FF2-2BA9AC002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9582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2FF99A40-350E-4573-8B76-08B0CBCA7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582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527967E6-750A-4033-9E30-77BFC94C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582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3D3D2DB-6C34-4C8C-A174-6A5310D8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630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8CAE474D-49E0-426C-A6A3-4E778F41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30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28D936CF-4E7A-4CBD-9D6F-85CE23AD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30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775BA559-0C9B-4753-97CD-1B5BF0F8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5678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C9C2ED0A-B1D8-4E74-A279-B9CE83D7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678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AB2DFEDF-E3BF-44A3-90AE-43444278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67842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6776D29C-917B-4BA4-8680-91435F064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545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4367" name="Rectangle 31">
            <a:extLst>
              <a:ext uri="{FF2B5EF4-FFF2-40B4-BE49-F238E27FC236}">
                <a16:creationId xmlns:a16="http://schemas.microsoft.com/office/drawing/2014/main" id="{78EC5FDB-28B6-40BA-B2BD-32E0D7F5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6545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68" name="Rectangle 32">
            <a:extLst>
              <a:ext uri="{FF2B5EF4-FFF2-40B4-BE49-F238E27FC236}">
                <a16:creationId xmlns:a16="http://schemas.microsoft.com/office/drawing/2014/main" id="{EF404674-C04F-4387-84EF-AB510F63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6545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14369" name="Rectangle 33">
            <a:extLst>
              <a:ext uri="{FF2B5EF4-FFF2-40B4-BE49-F238E27FC236}">
                <a16:creationId xmlns:a16="http://schemas.microsoft.com/office/drawing/2014/main" id="{238B7652-C120-494B-9ACE-93CDC264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593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4370" name="Rectangle 34">
            <a:extLst>
              <a:ext uri="{FF2B5EF4-FFF2-40B4-BE49-F238E27FC236}">
                <a16:creationId xmlns:a16="http://schemas.microsoft.com/office/drawing/2014/main" id="{BC999D1E-46A1-45FE-A482-CAEE167A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593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9FAFB073-3B1E-418F-B8D7-997D64B5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593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18423E6B-6D18-406F-968F-82D17E61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2641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109E45DA-E53E-46CD-ADB4-AD70F51B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641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761B3770-A764-43E4-960A-EB63F35F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641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14375" name="Rectangle 39">
            <a:extLst>
              <a:ext uri="{FF2B5EF4-FFF2-40B4-BE49-F238E27FC236}">
                <a16:creationId xmlns:a16="http://schemas.microsoft.com/office/drawing/2014/main" id="{2E5D212A-ADF3-42C3-8CA9-747662A9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499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4376" name="Rectangle 40">
            <a:extLst>
              <a:ext uri="{FF2B5EF4-FFF2-40B4-BE49-F238E27FC236}">
                <a16:creationId xmlns:a16="http://schemas.microsoft.com/office/drawing/2014/main" id="{7C71C850-BB86-4B20-A47A-53C36A02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9499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8F30D831-9125-4181-85EE-71027643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9499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31EBDB76-BEE0-422D-977B-2FF1DED2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2547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4379" name="Rectangle 43">
            <a:extLst>
              <a:ext uri="{FF2B5EF4-FFF2-40B4-BE49-F238E27FC236}">
                <a16:creationId xmlns:a16="http://schemas.microsoft.com/office/drawing/2014/main" id="{AC269D4D-45A1-4D86-8429-24EBD6EA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547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4380" name="Rectangle 44">
            <a:extLst>
              <a:ext uri="{FF2B5EF4-FFF2-40B4-BE49-F238E27FC236}">
                <a16:creationId xmlns:a16="http://schemas.microsoft.com/office/drawing/2014/main" id="{1978C9B2-000B-4861-B966-DB9E0CB3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547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1" name="Rectangle 45">
            <a:extLst>
              <a:ext uri="{FF2B5EF4-FFF2-40B4-BE49-F238E27FC236}">
                <a16:creationId xmlns:a16="http://schemas.microsoft.com/office/drawing/2014/main" id="{709B7D5B-F790-4C84-A0E2-D2AB6E56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595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4382" name="Rectangle 46">
            <a:extLst>
              <a:ext uri="{FF2B5EF4-FFF2-40B4-BE49-F238E27FC236}">
                <a16:creationId xmlns:a16="http://schemas.microsoft.com/office/drawing/2014/main" id="{5E1C27B2-E51C-4D4F-A4C2-5BAA27A4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5595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83" name="Rectangle 47">
            <a:extLst>
              <a:ext uri="{FF2B5EF4-FFF2-40B4-BE49-F238E27FC236}">
                <a16:creationId xmlns:a16="http://schemas.microsoft.com/office/drawing/2014/main" id="{B440AA20-62F6-4D8C-868F-903070D7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59533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F321B849-3088-461B-A7E8-05CAA4C29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14394" name="Rectangle 58">
            <a:extLst>
              <a:ext uri="{FF2B5EF4-FFF2-40B4-BE49-F238E27FC236}">
                <a16:creationId xmlns:a16="http://schemas.microsoft.com/office/drawing/2014/main" id="{9628CC2A-5D02-4BB8-AA2B-BCA6F665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95" name="Rectangle 59">
            <a:extLst>
              <a:ext uri="{FF2B5EF4-FFF2-40B4-BE49-F238E27FC236}">
                <a16:creationId xmlns:a16="http://schemas.microsoft.com/office/drawing/2014/main" id="{1BD25307-E068-4525-ACC5-D600C970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2766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14396" name="Rectangle 60">
            <a:extLst>
              <a:ext uri="{FF2B5EF4-FFF2-40B4-BE49-F238E27FC236}">
                <a16:creationId xmlns:a16="http://schemas.microsoft.com/office/drawing/2014/main" id="{297CCF35-FD69-49E6-8E9A-86B73A8C0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4397" name="Rectangle 61">
            <a:extLst>
              <a:ext uri="{FF2B5EF4-FFF2-40B4-BE49-F238E27FC236}">
                <a16:creationId xmlns:a16="http://schemas.microsoft.com/office/drawing/2014/main" id="{3F739D27-40F2-45C2-8892-DF6A1898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398" name="Rectangle 62">
            <a:extLst>
              <a:ext uri="{FF2B5EF4-FFF2-40B4-BE49-F238E27FC236}">
                <a16:creationId xmlns:a16="http://schemas.microsoft.com/office/drawing/2014/main" id="{51040508-464A-418F-BA2C-86119BC4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99" name="Rectangle 63">
            <a:extLst>
              <a:ext uri="{FF2B5EF4-FFF2-40B4-BE49-F238E27FC236}">
                <a16:creationId xmlns:a16="http://schemas.microsoft.com/office/drawing/2014/main" id="{F0102E39-BB73-4CC8-87A4-DEBF0DA0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14400" name="Rectangle 64">
            <a:extLst>
              <a:ext uri="{FF2B5EF4-FFF2-40B4-BE49-F238E27FC236}">
                <a16:creationId xmlns:a16="http://schemas.microsoft.com/office/drawing/2014/main" id="{1F2D8E8C-A68B-4E00-BFE6-3A93A582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401" name="Rectangle 65">
            <a:extLst>
              <a:ext uri="{FF2B5EF4-FFF2-40B4-BE49-F238E27FC236}">
                <a16:creationId xmlns:a16="http://schemas.microsoft.com/office/drawing/2014/main" id="{B2D75BF8-304B-4EB8-A76D-4001A5E2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862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</a:p>
        </p:txBody>
      </p:sp>
      <p:cxnSp>
        <p:nvCxnSpPr>
          <p:cNvPr id="14405" name="AutoShape 69">
            <a:extLst>
              <a:ext uri="{FF2B5EF4-FFF2-40B4-BE49-F238E27FC236}">
                <a16:creationId xmlns:a16="http://schemas.microsoft.com/office/drawing/2014/main" id="{1E722110-FF8F-4A56-AFF3-D6ADA0C128A9}"/>
              </a:ext>
            </a:extLst>
          </p:cNvPr>
          <p:cNvCxnSpPr>
            <a:cxnSpLocks noChangeShapeType="1"/>
            <a:stCxn id="14347" idx="3"/>
            <a:endCxn id="14360" idx="1"/>
          </p:cNvCxnSpPr>
          <p:nvPr/>
        </p:nvCxnSpPr>
        <p:spPr bwMode="auto">
          <a:xfrm>
            <a:off x="3276600" y="4038600"/>
            <a:ext cx="533400" cy="3768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8" name="AutoShape 72">
            <a:extLst>
              <a:ext uri="{FF2B5EF4-FFF2-40B4-BE49-F238E27FC236}">
                <a16:creationId xmlns:a16="http://schemas.microsoft.com/office/drawing/2014/main" id="{1BD4085F-F252-492B-B028-77D4F9C64FF6}"/>
              </a:ext>
            </a:extLst>
          </p:cNvPr>
          <p:cNvCxnSpPr>
            <a:cxnSpLocks noChangeShapeType="1"/>
            <a:stCxn id="14362" idx="3"/>
            <a:endCxn id="14378" idx="1"/>
          </p:cNvCxnSpPr>
          <p:nvPr/>
        </p:nvCxnSpPr>
        <p:spPr bwMode="auto">
          <a:xfrm flipV="1">
            <a:off x="4953000" y="4407133"/>
            <a:ext cx="533400" cy="83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09" name="AutoShape 73">
            <a:extLst>
              <a:ext uri="{FF2B5EF4-FFF2-40B4-BE49-F238E27FC236}">
                <a16:creationId xmlns:a16="http://schemas.microsoft.com/office/drawing/2014/main" id="{813D2567-BC7C-4838-9D2F-EB97BA6B0CF0}"/>
              </a:ext>
            </a:extLst>
          </p:cNvPr>
          <p:cNvCxnSpPr>
            <a:cxnSpLocks noChangeShapeType="1"/>
            <a:stCxn id="14380" idx="3"/>
            <a:endCxn id="14399" idx="1"/>
          </p:cNvCxnSpPr>
          <p:nvPr/>
        </p:nvCxnSpPr>
        <p:spPr bwMode="auto">
          <a:xfrm flipV="1">
            <a:off x="6629400" y="4038600"/>
            <a:ext cx="533400" cy="3685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69">
            <a:extLst>
              <a:ext uri="{FF2B5EF4-FFF2-40B4-BE49-F238E27FC236}">
                <a16:creationId xmlns:a16="http://schemas.microsoft.com/office/drawing/2014/main" id="{76FEAEF6-EFCD-40D0-BEE4-BEBFD3D9B461}"/>
              </a:ext>
            </a:extLst>
          </p:cNvPr>
          <p:cNvCxnSpPr>
            <a:cxnSpLocks noChangeShapeType="1"/>
            <a:stCxn id="14341" idx="3"/>
            <a:endCxn id="14351" idx="1"/>
          </p:cNvCxnSpPr>
          <p:nvPr/>
        </p:nvCxnSpPr>
        <p:spPr bwMode="auto">
          <a:xfrm flipV="1">
            <a:off x="3276600" y="3120042"/>
            <a:ext cx="533400" cy="3089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AutoShape 72">
            <a:extLst>
              <a:ext uri="{FF2B5EF4-FFF2-40B4-BE49-F238E27FC236}">
                <a16:creationId xmlns:a16="http://schemas.microsoft.com/office/drawing/2014/main" id="{93A65D67-7703-4F7A-B89B-8CA7C8DE1C95}"/>
              </a:ext>
            </a:extLst>
          </p:cNvPr>
          <p:cNvCxnSpPr>
            <a:cxnSpLocks noChangeShapeType="1"/>
            <a:stCxn id="14359" idx="3"/>
          </p:cNvCxnSpPr>
          <p:nvPr/>
        </p:nvCxnSpPr>
        <p:spPr bwMode="auto">
          <a:xfrm flipV="1">
            <a:off x="4953000" y="3408218"/>
            <a:ext cx="500149" cy="702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AutoShape 72">
            <a:extLst>
              <a:ext uri="{FF2B5EF4-FFF2-40B4-BE49-F238E27FC236}">
                <a16:creationId xmlns:a16="http://schemas.microsoft.com/office/drawing/2014/main" id="{E5E3BC9D-7D9E-4F92-89BC-B5B8A3EC2D4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3000" y="3128351"/>
            <a:ext cx="533400" cy="83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69">
            <a:extLst>
              <a:ext uri="{FF2B5EF4-FFF2-40B4-BE49-F238E27FC236}">
                <a16:creationId xmlns:a16="http://schemas.microsoft.com/office/drawing/2014/main" id="{BA55F6AA-1958-4BB1-A026-496EBE02C1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1087" y="3103422"/>
            <a:ext cx="533400" cy="3768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8A7963B-7B17-12C2-3502-3ADC06F93773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9.8</a:t>
            </a:r>
          </a:p>
        </p:txBody>
      </p:sp>
    </p:spTree>
    <p:extLst>
      <p:ext uri="{BB962C8B-B14F-4D97-AF65-F5344CB8AC3E}">
        <p14:creationId xmlns:p14="http://schemas.microsoft.com/office/powerpoint/2010/main" val="40359305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46F718D4-BDD2-4B1D-93B3-20602AD0E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33526"/>
              </p:ext>
            </p:extLst>
          </p:nvPr>
        </p:nvGraphicFramePr>
        <p:xfrm>
          <a:off x="1632760" y="3798349"/>
          <a:ext cx="5759997" cy="12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517">
                  <a:extLst>
                    <a:ext uri="{9D8B030D-6E8A-4147-A177-3AD203B41FA5}">
                      <a16:colId xmlns:a16="http://schemas.microsoft.com/office/drawing/2014/main" val="544631846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3844555744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303680316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3475509626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1602537125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3429350867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1751737020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737023173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3075914611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597904126"/>
                    </a:ext>
                  </a:extLst>
                </a:gridCol>
                <a:gridCol w="463448">
                  <a:extLst>
                    <a:ext uri="{9D8B030D-6E8A-4147-A177-3AD203B41FA5}">
                      <a16:colId xmlns:a16="http://schemas.microsoft.com/office/drawing/2014/main" val="3842737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9354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5050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5B989FF-B4F2-499E-80ED-ABB47411A0FD}"/>
              </a:ext>
            </a:extLst>
          </p:cNvPr>
          <p:cNvSpPr/>
          <p:nvPr/>
        </p:nvSpPr>
        <p:spPr>
          <a:xfrm>
            <a:off x="2759977" y="4478253"/>
            <a:ext cx="3707934" cy="21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E9948B-8BE6-426D-93B8-CA51F58E7FFB}"/>
              </a:ext>
            </a:extLst>
          </p:cNvPr>
          <p:cNvSpPr/>
          <p:nvPr/>
        </p:nvSpPr>
        <p:spPr>
          <a:xfrm>
            <a:off x="2768366" y="4700795"/>
            <a:ext cx="1853967" cy="2181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D0B531-4610-48B4-A237-F20CAE0D4380}"/>
              </a:ext>
            </a:extLst>
          </p:cNvPr>
          <p:cNvSpPr txBox="1"/>
          <p:nvPr/>
        </p:nvSpPr>
        <p:spPr>
          <a:xfrm>
            <a:off x="4487591" y="339921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3581CB-5968-46D3-B198-590AB0BFED66}"/>
              </a:ext>
            </a:extLst>
          </p:cNvPr>
          <p:cNvCxnSpPr>
            <a:cxnSpLocks/>
          </p:cNvCxnSpPr>
          <p:nvPr/>
        </p:nvCxnSpPr>
        <p:spPr>
          <a:xfrm flipH="1">
            <a:off x="6518246" y="4595699"/>
            <a:ext cx="101506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38C872-7441-4375-8184-D72C28728E10}"/>
              </a:ext>
            </a:extLst>
          </p:cNvPr>
          <p:cNvSpPr txBox="1"/>
          <p:nvPr/>
        </p:nvSpPr>
        <p:spPr>
          <a:xfrm>
            <a:off x="7523599" y="4385866"/>
            <a:ext cx="1616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29A1F5-D9C5-4B78-B1B4-84BF8A5C5AA5}"/>
              </a:ext>
            </a:extLst>
          </p:cNvPr>
          <p:cNvCxnSpPr>
            <a:cxnSpLocks/>
          </p:cNvCxnSpPr>
          <p:nvPr/>
        </p:nvCxnSpPr>
        <p:spPr>
          <a:xfrm flipH="1">
            <a:off x="4689445" y="4805703"/>
            <a:ext cx="283680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98FAAE-8F34-4660-AD79-8003DF58CDB4}"/>
              </a:ext>
            </a:extLst>
          </p:cNvPr>
          <p:cNvSpPr txBox="1"/>
          <p:nvPr/>
        </p:nvSpPr>
        <p:spPr>
          <a:xfrm>
            <a:off x="7533313" y="4612648"/>
            <a:ext cx="147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progress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88ABB6D2-3BF5-46C2-A01D-2965042585A0}"/>
              </a:ext>
            </a:extLst>
          </p:cNvPr>
          <p:cNvSpPr/>
          <p:nvPr/>
        </p:nvSpPr>
        <p:spPr>
          <a:xfrm>
            <a:off x="6391320" y="4273972"/>
            <a:ext cx="148761" cy="186328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1FF6C-AE84-6007-51FD-C76926DCE0C9}"/>
              </a:ext>
            </a:extLst>
          </p:cNvPr>
          <p:cNvSpPr txBox="1"/>
          <p:nvPr/>
        </p:nvSpPr>
        <p:spPr>
          <a:xfrm>
            <a:off x="365760" y="44057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9.9</a:t>
            </a:r>
          </a:p>
        </p:txBody>
      </p:sp>
    </p:spTree>
    <p:extLst>
      <p:ext uri="{BB962C8B-B14F-4D97-AF65-F5344CB8AC3E}">
        <p14:creationId xmlns:p14="http://schemas.microsoft.com/office/powerpoint/2010/main" val="29627150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EAC1A57-4D6C-4391-85E3-DB6CFFC7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86119"/>
              </p:ext>
            </p:extLst>
          </p:nvPr>
        </p:nvGraphicFramePr>
        <p:xfrm>
          <a:off x="2430284" y="2437817"/>
          <a:ext cx="7977143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543">
                  <a:extLst>
                    <a:ext uri="{9D8B030D-6E8A-4147-A177-3AD203B41FA5}">
                      <a16:colId xmlns:a16="http://schemas.microsoft.com/office/drawing/2014/main" val="54463184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844555744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0368031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47550962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602537125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429350867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751737020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737023173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075914611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59790412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842737114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497921103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137021808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683446651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692686481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32465611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937270769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2194162358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450006807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232390507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2320486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1556935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50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053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192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092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565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2868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D77DFA-A541-4488-B965-78EC51F21D87}"/>
              </a:ext>
            </a:extLst>
          </p:cNvPr>
          <p:cNvSpPr/>
          <p:nvPr/>
        </p:nvSpPr>
        <p:spPr>
          <a:xfrm>
            <a:off x="3383308" y="2874395"/>
            <a:ext cx="1732449" cy="21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2CF9-63E7-43F0-96CB-62D5EAD9754A}"/>
              </a:ext>
            </a:extLst>
          </p:cNvPr>
          <p:cNvSpPr txBox="1"/>
          <p:nvPr/>
        </p:nvSpPr>
        <p:spPr>
          <a:xfrm>
            <a:off x="6358790" y="206848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18A44-A5C5-4C5E-9791-86498DA88DDD}"/>
              </a:ext>
            </a:extLst>
          </p:cNvPr>
          <p:cNvSpPr/>
          <p:nvPr/>
        </p:nvSpPr>
        <p:spPr>
          <a:xfrm>
            <a:off x="5138025" y="3265979"/>
            <a:ext cx="2441531" cy="21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E0CCB-CB5B-4629-A939-A516F5343FE7}"/>
              </a:ext>
            </a:extLst>
          </p:cNvPr>
          <p:cNvSpPr/>
          <p:nvPr/>
        </p:nvSpPr>
        <p:spPr>
          <a:xfrm>
            <a:off x="5144376" y="3621579"/>
            <a:ext cx="1736682" cy="21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E1AC9-C64F-4D60-909C-6D77CF8DC829}"/>
              </a:ext>
            </a:extLst>
          </p:cNvPr>
          <p:cNvSpPr/>
          <p:nvPr/>
        </p:nvSpPr>
        <p:spPr>
          <a:xfrm>
            <a:off x="7608176" y="3989879"/>
            <a:ext cx="1381082" cy="21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8760C7-E509-484A-B071-AE748E8655EF}"/>
              </a:ext>
            </a:extLst>
          </p:cNvPr>
          <p:cNvSpPr/>
          <p:nvPr/>
        </p:nvSpPr>
        <p:spPr>
          <a:xfrm>
            <a:off x="6903325" y="4351829"/>
            <a:ext cx="2441531" cy="21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C99254-5FC2-45B0-9BB4-B296F448D175}"/>
              </a:ext>
            </a:extLst>
          </p:cNvPr>
          <p:cNvSpPr/>
          <p:nvPr/>
        </p:nvSpPr>
        <p:spPr>
          <a:xfrm>
            <a:off x="9014658" y="4713779"/>
            <a:ext cx="1377950" cy="218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090A8A-DB6B-4B40-830C-6B41B8DC8FE7}"/>
              </a:ext>
            </a:extLst>
          </p:cNvPr>
          <p:cNvCxnSpPr>
            <a:cxnSpLocks/>
          </p:cNvCxnSpPr>
          <p:nvPr/>
        </p:nvCxnSpPr>
        <p:spPr>
          <a:xfrm>
            <a:off x="7601825" y="3381159"/>
            <a:ext cx="33968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31483-899B-4732-95F5-79959E1ADDCE}"/>
              </a:ext>
            </a:extLst>
          </p:cNvPr>
          <p:cNvCxnSpPr>
            <a:cxnSpLocks/>
          </p:cNvCxnSpPr>
          <p:nvPr/>
        </p:nvCxnSpPr>
        <p:spPr>
          <a:xfrm>
            <a:off x="8998825" y="4098709"/>
            <a:ext cx="33968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53BB800-6B1C-726A-098B-04B93C7CF9C4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9.10</a:t>
            </a:r>
          </a:p>
        </p:txBody>
      </p:sp>
    </p:spTree>
    <p:extLst>
      <p:ext uri="{BB962C8B-B14F-4D97-AF65-F5344CB8AC3E}">
        <p14:creationId xmlns:p14="http://schemas.microsoft.com/office/powerpoint/2010/main" val="16890011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8EC1F8D8-1F78-4E1D-BEF3-C49F39FA8D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362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81E86D64-76B5-47DA-B289-E116EEC47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1" y="4410075"/>
            <a:ext cx="275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C8EBBC99-CB8E-40EA-B663-FA50B0D7A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4495800"/>
            <a:ext cx="9492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  <a: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(weeks)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760C0B33-412C-4286-AB3C-0F8A6EEC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849" y="2155280"/>
            <a:ext cx="51809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000" dirty="0">
                <a:solidFill>
                  <a:srgbClr val="000000"/>
                </a:solidFill>
                <a:latin typeface="Arial" panose="020B0604020202020204" pitchFamily="34" charset="0"/>
              </a:rPr>
              <a:t>Costs</a:t>
            </a:r>
            <a:br>
              <a:rPr lang="en-US" altLang="nb-NO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nb-NO" sz="900" dirty="0">
                <a:solidFill>
                  <a:srgbClr val="000000"/>
                </a:solidFill>
                <a:latin typeface="Arial" panose="020B0604020202020204" pitchFamily="34" charset="0"/>
              </a:rPr>
              <a:t>(1000)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9B87110F-754A-4479-8D03-8BD4F9A08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657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C79B236C-1069-417A-AAD8-7D9F62FE3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80209A63-D1DC-44B8-9320-AE6AA13E995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886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6C52606D-8498-48B5-911F-71497053767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48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7B63C9E1-9130-404A-9187-3041AFACBF4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43300" y="36957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58DEA359-03CC-4A2B-91AA-16A2DD22769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029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67753E36-CF34-4A62-BB1A-DDCB5FC5ADC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10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6BC66606-2B8E-46CB-9272-D1FF3694A11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490369" y="4034631"/>
            <a:ext cx="755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CB793718-0887-4315-A684-417C1A279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CD34A848-C0F9-4010-9EA6-CDAB9D1E6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4094AE8D-C8DE-463B-9B04-B74F3BF16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4" y="2905126"/>
            <a:ext cx="1519237" cy="7524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1" name="Oval 19">
            <a:extLst>
              <a:ext uri="{FF2B5EF4-FFF2-40B4-BE49-F238E27FC236}">
                <a16:creationId xmlns:a16="http://schemas.microsoft.com/office/drawing/2014/main" id="{11B5B4F7-33B0-450E-9D15-7D3E8FD7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8" y="28622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2" name="Oval 20">
            <a:extLst>
              <a:ext uri="{FF2B5EF4-FFF2-40B4-BE49-F238E27FC236}">
                <a16:creationId xmlns:a16="http://schemas.microsoft.com/office/drawing/2014/main" id="{6C533B50-1266-47A3-9F1C-E6F1D7E5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25" y="3619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71DCE0C2-90EA-427F-991E-122D6B03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449103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94" name="Text Box 22">
            <a:extLst>
              <a:ext uri="{FF2B5EF4-FFF2-40B4-BE49-F238E27FC236}">
                <a16:creationId xmlns:a16="http://schemas.microsoft.com/office/drawing/2014/main" id="{64D08F6C-B172-4382-B478-3D8FFED2C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9103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95" name="Text Box 23">
            <a:extLst>
              <a:ext uri="{FF2B5EF4-FFF2-40B4-BE49-F238E27FC236}">
                <a16:creationId xmlns:a16="http://schemas.microsoft.com/office/drawing/2014/main" id="{BAA73127-C3E1-4970-9033-6C6B14E2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449103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96" name="Text Box 24">
            <a:extLst>
              <a:ext uri="{FF2B5EF4-FFF2-40B4-BE49-F238E27FC236}">
                <a16:creationId xmlns:a16="http://schemas.microsoft.com/office/drawing/2014/main" id="{25500737-805B-45C1-8CBE-71666A78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449103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97" name="Text Box 25">
            <a:extLst>
              <a:ext uri="{FF2B5EF4-FFF2-40B4-BE49-F238E27FC236}">
                <a16:creationId xmlns:a16="http://schemas.microsoft.com/office/drawing/2014/main" id="{E6E3DF20-0938-429D-AD9E-F3FBF2D4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449103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5F572E02-247A-4F01-AC38-0F764071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449103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48163BE9-F1EE-4EAA-AB6D-D4C39F5C4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92430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24D81631-37D6-4F50-B716-F7FAABDF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54330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28702" name="Text Box 30">
            <a:extLst>
              <a:ext uri="{FF2B5EF4-FFF2-40B4-BE49-F238E27FC236}">
                <a16:creationId xmlns:a16="http://schemas.microsoft.com/office/drawing/2014/main" id="{594CF229-4202-4342-B41E-2C8D285E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16230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28703" name="Text Box 31">
            <a:extLst>
              <a:ext uri="{FF2B5EF4-FFF2-40B4-BE49-F238E27FC236}">
                <a16:creationId xmlns:a16="http://schemas.microsoft.com/office/drawing/2014/main" id="{967F7A40-294B-4D72-9CFD-9B9B6B29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78130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28706" name="Text Box 34">
            <a:extLst>
              <a:ext uri="{FF2B5EF4-FFF2-40B4-BE49-F238E27FC236}">
                <a16:creationId xmlns:a16="http://schemas.microsoft.com/office/drawing/2014/main" id="{4B1E4931-82D2-4C8F-A676-60E13B673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36" y="2530475"/>
            <a:ext cx="524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Crash </a:t>
            </a:r>
            <a:b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costs </a:t>
            </a:r>
          </a:p>
        </p:txBody>
      </p:sp>
      <p:sp>
        <p:nvSpPr>
          <p:cNvPr id="28707" name="Text Box 35">
            <a:extLst>
              <a:ext uri="{FF2B5EF4-FFF2-40B4-BE49-F238E27FC236}">
                <a16:creationId xmlns:a16="http://schemas.microsoft.com/office/drawing/2014/main" id="{D5BAC3B9-AF9A-4824-9512-19A0588E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149" y="3292475"/>
            <a:ext cx="588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Normal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costs </a:t>
            </a:r>
          </a:p>
        </p:txBody>
      </p:sp>
      <p:sp>
        <p:nvSpPr>
          <p:cNvPr id="28708" name="Text Box 36">
            <a:extLst>
              <a:ext uri="{FF2B5EF4-FFF2-40B4-BE49-F238E27FC236}">
                <a16:creationId xmlns:a16="http://schemas.microsoft.com/office/drawing/2014/main" id="{3F96EB21-EC24-4D84-99CD-A862A8B4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923" y="3826626"/>
            <a:ext cx="588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Normal </a:t>
            </a:r>
            <a:b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8709" name="Text Box 37">
            <a:extLst>
              <a:ext uri="{FF2B5EF4-FFF2-40B4-BE49-F238E27FC236}">
                <a16:creationId xmlns:a16="http://schemas.microsoft.com/office/drawing/2014/main" id="{39EE76D6-E759-432B-850D-B6E4EDAB1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149" y="3834939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Crash  </a:t>
            </a:r>
            <a:b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nb-NO" sz="900" i="1" dirty="0">
                <a:solidFill>
                  <a:srgbClr val="000000"/>
                </a:solidFill>
                <a:latin typeface="Arial" panose="020B0604020202020204" pitchFamily="34" charset="0"/>
              </a:rPr>
              <a:t>time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AD79B-FFD1-D847-E23E-73F132FCC528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9.11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B06D949-B6DB-48CC-BF78-0C28075D0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34586"/>
              </p:ext>
            </p:extLst>
          </p:nvPr>
        </p:nvGraphicFramePr>
        <p:xfrm>
          <a:off x="2411720" y="3205150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4DA567-3A5D-400F-A05A-E2CDA86F6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99014"/>
              </p:ext>
            </p:extLst>
          </p:nvPr>
        </p:nvGraphicFramePr>
        <p:xfrm>
          <a:off x="4100824" y="2544784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C71A954-C7A5-4220-9ABE-E3B24A854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372"/>
              </p:ext>
            </p:extLst>
          </p:nvPr>
        </p:nvGraphicFramePr>
        <p:xfrm>
          <a:off x="5789928" y="2540173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3BACF031-3D5C-4B89-8A06-919C0C3CD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88069"/>
              </p:ext>
            </p:extLst>
          </p:nvPr>
        </p:nvGraphicFramePr>
        <p:xfrm>
          <a:off x="5789927" y="3878733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1053770-1426-47A5-A61F-8F21C261F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1756"/>
              </p:ext>
            </p:extLst>
          </p:nvPr>
        </p:nvGraphicFramePr>
        <p:xfrm>
          <a:off x="4100824" y="3878733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8B97F4-9B18-4363-A224-213719FE3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3927"/>
              </p:ext>
            </p:extLst>
          </p:nvPr>
        </p:nvGraphicFramePr>
        <p:xfrm>
          <a:off x="7479032" y="2540173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A0BC450E-F3F1-4E35-9FC1-14D21083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45358"/>
              </p:ext>
            </p:extLst>
          </p:nvPr>
        </p:nvGraphicFramePr>
        <p:xfrm>
          <a:off x="7479030" y="3878733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842E39FB-CEB6-49E6-AA39-54FB5BBE9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16637"/>
              </p:ext>
            </p:extLst>
          </p:nvPr>
        </p:nvGraphicFramePr>
        <p:xfrm>
          <a:off x="9168133" y="3205150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4EBC87-99C1-4CAC-A484-5174C0A2CF80}"/>
              </a:ext>
            </a:extLst>
          </p:cNvPr>
          <p:cNvCxnSpPr>
            <a:cxnSpLocks/>
          </p:cNvCxnSpPr>
          <p:nvPr/>
        </p:nvCxnSpPr>
        <p:spPr>
          <a:xfrm flipV="1">
            <a:off x="3611807" y="3136226"/>
            <a:ext cx="471260" cy="3089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CC5CC-5A13-413B-96E7-FB061A07444C}"/>
              </a:ext>
            </a:extLst>
          </p:cNvPr>
          <p:cNvCxnSpPr>
            <a:cxnSpLocks/>
          </p:cNvCxnSpPr>
          <p:nvPr/>
        </p:nvCxnSpPr>
        <p:spPr>
          <a:xfrm>
            <a:off x="3611806" y="4087947"/>
            <a:ext cx="461533" cy="2836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A2423C-F7AB-472E-A611-0B573E1F528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5300911" y="3088813"/>
            <a:ext cx="489017" cy="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0E231E-7D24-4794-9ACD-EEF754D27DB9}"/>
              </a:ext>
            </a:extLst>
          </p:cNvPr>
          <p:cNvCxnSpPr>
            <a:cxnSpLocks/>
          </p:cNvCxnSpPr>
          <p:nvPr/>
        </p:nvCxnSpPr>
        <p:spPr>
          <a:xfrm flipV="1">
            <a:off x="5300910" y="4437021"/>
            <a:ext cx="489017" cy="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B75E66-7D7E-4038-8322-58B467BA4DA6}"/>
              </a:ext>
            </a:extLst>
          </p:cNvPr>
          <p:cNvCxnSpPr>
            <a:cxnSpLocks/>
          </p:cNvCxnSpPr>
          <p:nvPr/>
        </p:nvCxnSpPr>
        <p:spPr>
          <a:xfrm flipV="1">
            <a:off x="6990013" y="3068092"/>
            <a:ext cx="489017" cy="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E85384-2D55-4C82-B689-DB84F2331259}"/>
              </a:ext>
            </a:extLst>
          </p:cNvPr>
          <p:cNvCxnSpPr>
            <a:cxnSpLocks/>
          </p:cNvCxnSpPr>
          <p:nvPr/>
        </p:nvCxnSpPr>
        <p:spPr>
          <a:xfrm flipV="1">
            <a:off x="6990013" y="4446074"/>
            <a:ext cx="489017" cy="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8E0729-4E55-4551-A5B3-4EB9A0738EBA}"/>
              </a:ext>
            </a:extLst>
          </p:cNvPr>
          <p:cNvCxnSpPr>
            <a:cxnSpLocks/>
          </p:cNvCxnSpPr>
          <p:nvPr/>
        </p:nvCxnSpPr>
        <p:spPr>
          <a:xfrm>
            <a:off x="5300909" y="3445152"/>
            <a:ext cx="465043" cy="605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69EE64-1C58-4A5B-84F2-B9B809DD845A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8679117" y="4084673"/>
            <a:ext cx="472061" cy="342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257551-2BFE-42F1-92F9-C3251B37B5E6}"/>
              </a:ext>
            </a:extLst>
          </p:cNvPr>
          <p:cNvCxnSpPr>
            <a:cxnSpLocks/>
          </p:cNvCxnSpPr>
          <p:nvPr/>
        </p:nvCxnSpPr>
        <p:spPr>
          <a:xfrm>
            <a:off x="8679115" y="3080207"/>
            <a:ext cx="462335" cy="3381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A4AD47-03DF-A6E4-432E-BD705AD75F88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9.12</a:t>
            </a:r>
          </a:p>
        </p:txBody>
      </p:sp>
    </p:spTree>
    <p:extLst>
      <p:ext uri="{BB962C8B-B14F-4D97-AF65-F5344CB8AC3E}">
        <p14:creationId xmlns:p14="http://schemas.microsoft.com/office/powerpoint/2010/main" val="14206680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B06D949-B6DB-48CC-BF78-0C28075D0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6091"/>
              </p:ext>
            </p:extLst>
          </p:nvPr>
        </p:nvGraphicFramePr>
        <p:xfrm>
          <a:off x="2163145" y="3799954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4DA567-3A5D-400F-A05A-E2CDA86F6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72152"/>
              </p:ext>
            </p:extLst>
          </p:nvPr>
        </p:nvGraphicFramePr>
        <p:xfrm>
          <a:off x="3852249" y="3139588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C71A954-C7A5-4220-9ABE-E3B24A854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43889"/>
              </p:ext>
            </p:extLst>
          </p:nvPr>
        </p:nvGraphicFramePr>
        <p:xfrm>
          <a:off x="5541353" y="3134977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1053770-1426-47A5-A61F-8F21C261F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50851"/>
              </p:ext>
            </p:extLst>
          </p:nvPr>
        </p:nvGraphicFramePr>
        <p:xfrm>
          <a:off x="3852249" y="4473537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8B97F4-9B18-4363-A224-213719FE3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43462"/>
              </p:ext>
            </p:extLst>
          </p:nvPr>
        </p:nvGraphicFramePr>
        <p:xfrm>
          <a:off x="7391474" y="2200805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A0BC450E-F3F1-4E35-9FC1-14D21083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987"/>
              </p:ext>
            </p:extLst>
          </p:nvPr>
        </p:nvGraphicFramePr>
        <p:xfrm>
          <a:off x="7386239" y="4473537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842E39FB-CEB6-49E6-AA39-54FB5BBE9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49538"/>
              </p:ext>
            </p:extLst>
          </p:nvPr>
        </p:nvGraphicFramePr>
        <p:xfrm>
          <a:off x="9254775" y="3127489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4EBC87-99C1-4CAC-A484-5174C0A2CF80}"/>
              </a:ext>
            </a:extLst>
          </p:cNvPr>
          <p:cNvCxnSpPr>
            <a:cxnSpLocks/>
          </p:cNvCxnSpPr>
          <p:nvPr/>
        </p:nvCxnSpPr>
        <p:spPr>
          <a:xfrm flipV="1">
            <a:off x="3368478" y="3731030"/>
            <a:ext cx="466014" cy="2791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CC5CC-5A13-413B-96E7-FB061A07444C}"/>
              </a:ext>
            </a:extLst>
          </p:cNvPr>
          <p:cNvCxnSpPr>
            <a:cxnSpLocks/>
          </p:cNvCxnSpPr>
          <p:nvPr/>
        </p:nvCxnSpPr>
        <p:spPr>
          <a:xfrm>
            <a:off x="3368478" y="4722993"/>
            <a:ext cx="466530" cy="272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A2423C-F7AB-472E-A611-0B573E1F528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5052336" y="3683617"/>
            <a:ext cx="489017" cy="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0E231E-7D24-4794-9ACD-EEF754D27DB9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052336" y="5022177"/>
            <a:ext cx="23339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B75E66-7D7E-4038-8322-58B467BA4DA6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 flipV="1">
            <a:off x="6741440" y="3676129"/>
            <a:ext cx="2513335" cy="74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8E0729-4E55-4551-A5B3-4EB9A0738EBA}"/>
              </a:ext>
            </a:extLst>
          </p:cNvPr>
          <p:cNvCxnSpPr>
            <a:cxnSpLocks/>
          </p:cNvCxnSpPr>
          <p:nvPr/>
        </p:nvCxnSpPr>
        <p:spPr>
          <a:xfrm flipV="1">
            <a:off x="5055452" y="4163156"/>
            <a:ext cx="466531" cy="4963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69EE64-1C58-4A5B-84F2-B9B809DD845A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8586326" y="4163156"/>
            <a:ext cx="645508" cy="8590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257551-2BFE-42F1-92F9-C3251B37B5E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591561" y="2749445"/>
            <a:ext cx="648650" cy="4341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E5E7EBC-6AC2-49CB-9D8C-764DB4022945}"/>
              </a:ext>
            </a:extLst>
          </p:cNvPr>
          <p:cNvCxnSpPr>
            <a:cxnSpLocks/>
          </p:cNvCxnSpPr>
          <p:nvPr/>
        </p:nvCxnSpPr>
        <p:spPr>
          <a:xfrm flipV="1">
            <a:off x="6742427" y="2782226"/>
            <a:ext cx="627017" cy="5299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D67E45-811F-42B1-AB13-71021685F7F9}"/>
              </a:ext>
            </a:extLst>
          </p:cNvPr>
          <p:cNvCxnSpPr>
            <a:cxnSpLocks/>
          </p:cNvCxnSpPr>
          <p:nvPr/>
        </p:nvCxnSpPr>
        <p:spPr>
          <a:xfrm>
            <a:off x="6746159" y="4054921"/>
            <a:ext cx="619553" cy="444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6E0881-56BD-2F0B-95B3-AB12240F19F1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9.13</a:t>
            </a:r>
          </a:p>
        </p:txBody>
      </p:sp>
    </p:spTree>
    <p:extLst>
      <p:ext uri="{BB962C8B-B14F-4D97-AF65-F5344CB8AC3E}">
        <p14:creationId xmlns:p14="http://schemas.microsoft.com/office/powerpoint/2010/main" val="2136863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B06D949-B6DB-48CC-BF78-0C28075D0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68843"/>
              </p:ext>
            </p:extLst>
          </p:nvPr>
        </p:nvGraphicFramePr>
        <p:xfrm>
          <a:off x="2207533" y="3728933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4DA567-3A5D-400F-A05A-E2CDA86F6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93109"/>
              </p:ext>
            </p:extLst>
          </p:nvPr>
        </p:nvGraphicFramePr>
        <p:xfrm>
          <a:off x="3896637" y="3068567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C71A954-C7A5-4220-9ABE-E3B24A854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42433"/>
              </p:ext>
            </p:extLst>
          </p:nvPr>
        </p:nvGraphicFramePr>
        <p:xfrm>
          <a:off x="5585741" y="3063956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1053770-1426-47A5-A61F-8F21C261F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15945"/>
              </p:ext>
            </p:extLst>
          </p:nvPr>
        </p:nvGraphicFramePr>
        <p:xfrm>
          <a:off x="3896637" y="4402516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8B97F4-9B18-4363-A224-213719FE3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75711"/>
              </p:ext>
            </p:extLst>
          </p:nvPr>
        </p:nvGraphicFramePr>
        <p:xfrm>
          <a:off x="7435862" y="2129784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A0BC450E-F3F1-4E35-9FC1-14D21083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02495"/>
              </p:ext>
            </p:extLst>
          </p:nvPr>
        </p:nvGraphicFramePr>
        <p:xfrm>
          <a:off x="7430627" y="4402516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842E39FB-CEB6-49E6-AA39-54FB5BBE9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6689"/>
              </p:ext>
            </p:extLst>
          </p:nvPr>
        </p:nvGraphicFramePr>
        <p:xfrm>
          <a:off x="9299163" y="3056468"/>
          <a:ext cx="120008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29">
                  <a:extLst>
                    <a:ext uri="{9D8B030D-6E8A-4147-A177-3AD203B41FA5}">
                      <a16:colId xmlns:a16="http://schemas.microsoft.com/office/drawing/2014/main" val="401398598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459434995"/>
                    </a:ext>
                  </a:extLst>
                </a:gridCol>
                <a:gridCol w="400029">
                  <a:extLst>
                    <a:ext uri="{9D8B030D-6E8A-4147-A177-3AD203B41FA5}">
                      <a16:colId xmlns:a16="http://schemas.microsoft.com/office/drawing/2014/main" val="1254759358"/>
                    </a:ext>
                  </a:extLst>
                </a:gridCol>
              </a:tblGrid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298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48795"/>
                  </a:ext>
                </a:extLst>
              </a:tr>
              <a:tr h="339533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262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4EBC87-99C1-4CAC-A484-5174C0A2CF80}"/>
              </a:ext>
            </a:extLst>
          </p:cNvPr>
          <p:cNvCxnSpPr>
            <a:cxnSpLocks/>
          </p:cNvCxnSpPr>
          <p:nvPr/>
        </p:nvCxnSpPr>
        <p:spPr>
          <a:xfrm flipV="1">
            <a:off x="3412866" y="3660009"/>
            <a:ext cx="466014" cy="2791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CC5CC-5A13-413B-96E7-FB061A07444C}"/>
              </a:ext>
            </a:extLst>
          </p:cNvPr>
          <p:cNvCxnSpPr>
            <a:cxnSpLocks/>
          </p:cNvCxnSpPr>
          <p:nvPr/>
        </p:nvCxnSpPr>
        <p:spPr>
          <a:xfrm>
            <a:off x="3412866" y="4651972"/>
            <a:ext cx="466530" cy="272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A2423C-F7AB-472E-A611-0B573E1F528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5096724" y="3612596"/>
            <a:ext cx="489017" cy="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0E231E-7D24-4794-9ACD-EEF754D27DB9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096724" y="4951156"/>
            <a:ext cx="23339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B75E66-7D7E-4038-8322-58B467BA4DA6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 flipV="1">
            <a:off x="6785828" y="3605108"/>
            <a:ext cx="2513335" cy="74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8E0729-4E55-4551-A5B3-4EB9A0738EBA}"/>
              </a:ext>
            </a:extLst>
          </p:cNvPr>
          <p:cNvCxnSpPr>
            <a:cxnSpLocks/>
          </p:cNvCxnSpPr>
          <p:nvPr/>
        </p:nvCxnSpPr>
        <p:spPr>
          <a:xfrm flipV="1">
            <a:off x="5099840" y="4092135"/>
            <a:ext cx="466531" cy="4963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69EE64-1C58-4A5B-84F2-B9B809DD845A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8630714" y="4092135"/>
            <a:ext cx="645508" cy="8590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257551-2BFE-42F1-92F9-C3251B37B5E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635949" y="2678424"/>
            <a:ext cx="648650" cy="4341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E5E7EBC-6AC2-49CB-9D8C-764DB4022945}"/>
              </a:ext>
            </a:extLst>
          </p:cNvPr>
          <p:cNvCxnSpPr>
            <a:cxnSpLocks/>
          </p:cNvCxnSpPr>
          <p:nvPr/>
        </p:nvCxnSpPr>
        <p:spPr>
          <a:xfrm flipV="1">
            <a:off x="6786815" y="2711205"/>
            <a:ext cx="627017" cy="5299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D67E45-811F-42B1-AB13-71021685F7F9}"/>
              </a:ext>
            </a:extLst>
          </p:cNvPr>
          <p:cNvCxnSpPr>
            <a:cxnSpLocks/>
          </p:cNvCxnSpPr>
          <p:nvPr/>
        </p:nvCxnSpPr>
        <p:spPr>
          <a:xfrm>
            <a:off x="6790547" y="3983900"/>
            <a:ext cx="619553" cy="444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3E8B36-B30C-088D-58C7-4F177FB63304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9.14</a:t>
            </a:r>
          </a:p>
        </p:txBody>
      </p:sp>
    </p:spTree>
    <p:extLst>
      <p:ext uri="{BB962C8B-B14F-4D97-AF65-F5344CB8AC3E}">
        <p14:creationId xmlns:p14="http://schemas.microsoft.com/office/powerpoint/2010/main" val="33806376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EAC1A57-4D6C-4391-85E3-DB6CFFC7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81472"/>
              </p:ext>
            </p:extLst>
          </p:nvPr>
        </p:nvGraphicFramePr>
        <p:xfrm>
          <a:off x="3868466" y="2242508"/>
          <a:ext cx="5515383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543">
                  <a:extLst>
                    <a:ext uri="{9D8B030D-6E8A-4147-A177-3AD203B41FA5}">
                      <a16:colId xmlns:a16="http://schemas.microsoft.com/office/drawing/2014/main" val="54463184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844555744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0368031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47550962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602537125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429350867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751737020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737023173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075914611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597904126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842737114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497921103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3137021808"/>
                    </a:ext>
                  </a:extLst>
                </a:gridCol>
                <a:gridCol w="351680">
                  <a:extLst>
                    <a:ext uri="{9D8B030D-6E8A-4147-A177-3AD203B41FA5}">
                      <a16:colId xmlns:a16="http://schemas.microsoft.com/office/drawing/2014/main" val="168344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3600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935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50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053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192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92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565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286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09842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D77DFA-A541-4488-B965-78EC51F21D87}"/>
              </a:ext>
            </a:extLst>
          </p:cNvPr>
          <p:cNvSpPr/>
          <p:nvPr/>
        </p:nvSpPr>
        <p:spPr>
          <a:xfrm>
            <a:off x="4807862" y="2679086"/>
            <a:ext cx="1053203" cy="2181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2CF9-63E7-43F0-96CB-62D5EAD9754A}"/>
              </a:ext>
            </a:extLst>
          </p:cNvPr>
          <p:cNvSpPr txBox="1"/>
          <p:nvPr/>
        </p:nvSpPr>
        <p:spPr>
          <a:xfrm>
            <a:off x="6420377" y="188819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18A44-A5C5-4C5E-9791-86498DA88DDD}"/>
              </a:ext>
            </a:extLst>
          </p:cNvPr>
          <p:cNvSpPr/>
          <p:nvPr/>
        </p:nvSpPr>
        <p:spPr>
          <a:xfrm>
            <a:off x="5869234" y="3049405"/>
            <a:ext cx="695339" cy="2181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E0CCB-CB5B-4629-A939-A516F5343FE7}"/>
              </a:ext>
            </a:extLst>
          </p:cNvPr>
          <p:cNvSpPr/>
          <p:nvPr/>
        </p:nvSpPr>
        <p:spPr>
          <a:xfrm>
            <a:off x="5869234" y="3431587"/>
            <a:ext cx="1048508" cy="2181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EE1AC9-C64F-4D60-909C-6D77CF8DC829}"/>
              </a:ext>
            </a:extLst>
          </p:cNvPr>
          <p:cNvSpPr/>
          <p:nvPr/>
        </p:nvSpPr>
        <p:spPr>
          <a:xfrm>
            <a:off x="6918251" y="3794343"/>
            <a:ext cx="1059767" cy="2181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090A8A-DB6B-4B40-830C-6B41B8DC8FE7}"/>
              </a:ext>
            </a:extLst>
          </p:cNvPr>
          <p:cNvCxnSpPr>
            <a:cxnSpLocks/>
          </p:cNvCxnSpPr>
          <p:nvPr/>
        </p:nvCxnSpPr>
        <p:spPr>
          <a:xfrm>
            <a:off x="6578570" y="3159269"/>
            <a:ext cx="33968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3581C-AAA7-4CA2-95CE-6768E860690D}"/>
              </a:ext>
            </a:extLst>
          </p:cNvPr>
          <p:cNvSpPr/>
          <p:nvPr/>
        </p:nvSpPr>
        <p:spPr>
          <a:xfrm>
            <a:off x="7974461" y="4169017"/>
            <a:ext cx="352240" cy="2013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88786C-D798-4822-B719-6360E6194A7E}"/>
              </a:ext>
            </a:extLst>
          </p:cNvPr>
          <p:cNvSpPr/>
          <p:nvPr/>
        </p:nvSpPr>
        <p:spPr>
          <a:xfrm>
            <a:off x="7974461" y="4512461"/>
            <a:ext cx="355798" cy="2181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D7FB8-32C4-4DE9-B4E6-19840F0262A4}"/>
              </a:ext>
            </a:extLst>
          </p:cNvPr>
          <p:cNvSpPr/>
          <p:nvPr/>
        </p:nvSpPr>
        <p:spPr>
          <a:xfrm>
            <a:off x="8333816" y="4884342"/>
            <a:ext cx="1046045" cy="2181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A6C83-D7B0-8D00-052B-ACD0C5DB9862}"/>
              </a:ext>
            </a:extLst>
          </p:cNvPr>
          <p:cNvSpPr txBox="1"/>
          <p:nvPr/>
        </p:nvSpPr>
        <p:spPr>
          <a:xfrm>
            <a:off x="365760" y="440575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Figure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9.15</a:t>
            </a:r>
          </a:p>
        </p:txBody>
      </p:sp>
    </p:spTree>
    <p:extLst>
      <p:ext uri="{BB962C8B-B14F-4D97-AF65-F5344CB8AC3E}">
        <p14:creationId xmlns:p14="http://schemas.microsoft.com/office/powerpoint/2010/main" val="32082944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124116</TotalTime>
  <Words>4500</Words>
  <Application>Microsoft Office PowerPoint</Application>
  <PresentationFormat>Widescreen</PresentationFormat>
  <Paragraphs>2650</Paragraphs>
  <Slides>151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151</vt:i4>
      </vt:variant>
    </vt:vector>
  </HeadingPairs>
  <TitlesOfParts>
    <vt:vector size="179" baseType="lpstr">
      <vt:lpstr>Arial</vt:lpstr>
      <vt:lpstr>Arial Narrow</vt:lpstr>
      <vt:lpstr>Calibri</vt:lpstr>
      <vt:lpstr>Calibri Light</vt:lpstr>
      <vt:lpstr>Cambria Math</vt:lpstr>
      <vt:lpstr>Times New Roman</vt:lpstr>
      <vt:lpstr>1_Office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Office Theme</vt:lpstr>
      <vt:lpstr>2_Office Theme</vt:lpstr>
      <vt:lpstr>7_Default Design</vt:lpstr>
      <vt:lpstr>3_Office Theme</vt:lpstr>
      <vt:lpstr>4_Office Theme</vt:lpstr>
      <vt:lpstr>8_Default Design</vt:lpstr>
      <vt:lpstr>5_Office Theme</vt:lpstr>
      <vt:lpstr>6_Office Theme</vt:lpstr>
      <vt:lpstr>7_Office Theme</vt:lpstr>
      <vt:lpstr>9_Default Design</vt:lpstr>
      <vt:lpstr>10_Default Design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Karlsen, Jan Terje</dc:creator>
  <cp:lastModifiedBy>Karlsen, Jan Terje</cp:lastModifiedBy>
  <cp:revision>15</cp:revision>
  <dcterms:created xsi:type="dcterms:W3CDTF">2022-01-24T14:52:50Z</dcterms:created>
  <dcterms:modified xsi:type="dcterms:W3CDTF">2023-08-15T10:17:26Z</dcterms:modified>
</cp:coreProperties>
</file>