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4"/>
  </p:sldMasterIdLst>
  <p:notesMasterIdLst>
    <p:notesMasterId r:id="rId12"/>
  </p:notesMasterIdLst>
  <p:sldIdLst>
    <p:sldId id="258" r:id="rId5"/>
    <p:sldId id="256" r:id="rId6"/>
    <p:sldId id="363" r:id="rId7"/>
    <p:sldId id="280" r:id="rId8"/>
    <p:sldId id="281" r:id="rId9"/>
    <p:sldId id="361" r:id="rId10"/>
    <p:sldId id="362" r:id="rId1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nn Jørgensen" initials="FJ" lastIdx="8" clrIdx="0">
    <p:extLst>
      <p:ext uri="{19B8F6BF-5375-455C-9EA6-DF929625EA0E}">
        <p15:presenceInfo xmlns:p15="http://schemas.microsoft.com/office/powerpoint/2012/main" userId="Finn Jørgens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ys stil 1 – uthev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Temastil 1 – uthevin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ys stil 3 – uthevin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660"/>
  </p:normalViewPr>
  <p:slideViewPr>
    <p:cSldViewPr snapToGrid="0" showGuides="1">
      <p:cViewPr varScale="1">
        <p:scale>
          <a:sx n="108" d="100"/>
          <a:sy n="108" d="100"/>
        </p:scale>
        <p:origin x="672" y="102"/>
      </p:cViewPr>
      <p:guideLst>
        <p:guide orient="horz" pos="2115"/>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sle Solvoll" userId="c21c71a1-074c-40be-84e4-2aaef8b0ece3" providerId="ADAL" clId="{72492819-DBB4-430D-9507-8AEC3B838CA3}"/>
    <pc:docChg chg="delSld">
      <pc:chgData name="Gisle Solvoll" userId="c21c71a1-074c-40be-84e4-2aaef8b0ece3" providerId="ADAL" clId="{72492819-DBB4-430D-9507-8AEC3B838CA3}" dt="2021-06-21T12:21:56.618" v="0" actId="47"/>
      <pc:docMkLst>
        <pc:docMk/>
      </pc:docMkLst>
      <pc:sldChg chg="del">
        <pc:chgData name="Gisle Solvoll" userId="c21c71a1-074c-40be-84e4-2aaef8b0ece3" providerId="ADAL" clId="{72492819-DBB4-430D-9507-8AEC3B838CA3}" dt="2021-06-21T12:21:56.618" v="0" actId="47"/>
        <pc:sldMkLst>
          <pc:docMk/>
          <pc:sldMk cId="4267528336" sldId="257"/>
        </pc:sldMkLst>
      </pc:sldChg>
      <pc:sldChg chg="del">
        <pc:chgData name="Gisle Solvoll" userId="c21c71a1-074c-40be-84e4-2aaef8b0ece3" providerId="ADAL" clId="{72492819-DBB4-430D-9507-8AEC3B838CA3}" dt="2021-06-21T12:21:56.618" v="0" actId="47"/>
        <pc:sldMkLst>
          <pc:docMk/>
          <pc:sldMk cId="3917906300" sldId="261"/>
        </pc:sldMkLst>
      </pc:sldChg>
      <pc:sldChg chg="del">
        <pc:chgData name="Gisle Solvoll" userId="c21c71a1-074c-40be-84e4-2aaef8b0ece3" providerId="ADAL" clId="{72492819-DBB4-430D-9507-8AEC3B838CA3}" dt="2021-06-21T12:21:56.618" v="0" actId="47"/>
        <pc:sldMkLst>
          <pc:docMk/>
          <pc:sldMk cId="3205412661" sldId="262"/>
        </pc:sldMkLst>
      </pc:sldChg>
      <pc:sldChg chg="del">
        <pc:chgData name="Gisle Solvoll" userId="c21c71a1-074c-40be-84e4-2aaef8b0ece3" providerId="ADAL" clId="{72492819-DBB4-430D-9507-8AEC3B838CA3}" dt="2021-06-21T12:21:56.618" v="0" actId="47"/>
        <pc:sldMkLst>
          <pc:docMk/>
          <pc:sldMk cId="1367895113" sldId="263"/>
        </pc:sldMkLst>
      </pc:sldChg>
      <pc:sldChg chg="del">
        <pc:chgData name="Gisle Solvoll" userId="c21c71a1-074c-40be-84e4-2aaef8b0ece3" providerId="ADAL" clId="{72492819-DBB4-430D-9507-8AEC3B838CA3}" dt="2021-06-21T12:21:56.618" v="0" actId="47"/>
        <pc:sldMkLst>
          <pc:docMk/>
          <pc:sldMk cId="1731344109" sldId="264"/>
        </pc:sldMkLst>
      </pc:sldChg>
      <pc:sldChg chg="del">
        <pc:chgData name="Gisle Solvoll" userId="c21c71a1-074c-40be-84e4-2aaef8b0ece3" providerId="ADAL" clId="{72492819-DBB4-430D-9507-8AEC3B838CA3}" dt="2021-06-21T12:21:56.618" v="0" actId="47"/>
        <pc:sldMkLst>
          <pc:docMk/>
          <pc:sldMk cId="3806098161" sldId="265"/>
        </pc:sldMkLst>
      </pc:sldChg>
      <pc:sldChg chg="del">
        <pc:chgData name="Gisle Solvoll" userId="c21c71a1-074c-40be-84e4-2aaef8b0ece3" providerId="ADAL" clId="{72492819-DBB4-430D-9507-8AEC3B838CA3}" dt="2021-06-21T12:21:56.618" v="0" actId="47"/>
        <pc:sldMkLst>
          <pc:docMk/>
          <pc:sldMk cId="481088771" sldId="266"/>
        </pc:sldMkLst>
      </pc:sldChg>
      <pc:sldChg chg="del">
        <pc:chgData name="Gisle Solvoll" userId="c21c71a1-074c-40be-84e4-2aaef8b0ece3" providerId="ADAL" clId="{72492819-DBB4-430D-9507-8AEC3B838CA3}" dt="2021-06-21T12:21:56.618" v="0" actId="47"/>
        <pc:sldMkLst>
          <pc:docMk/>
          <pc:sldMk cId="478897301" sldId="267"/>
        </pc:sldMkLst>
      </pc:sldChg>
      <pc:sldChg chg="del">
        <pc:chgData name="Gisle Solvoll" userId="c21c71a1-074c-40be-84e4-2aaef8b0ece3" providerId="ADAL" clId="{72492819-DBB4-430D-9507-8AEC3B838CA3}" dt="2021-06-21T12:21:56.618" v="0" actId="47"/>
        <pc:sldMkLst>
          <pc:docMk/>
          <pc:sldMk cId="803685193" sldId="268"/>
        </pc:sldMkLst>
      </pc:sldChg>
      <pc:sldChg chg="del">
        <pc:chgData name="Gisle Solvoll" userId="c21c71a1-074c-40be-84e4-2aaef8b0ece3" providerId="ADAL" clId="{72492819-DBB4-430D-9507-8AEC3B838CA3}" dt="2021-06-21T12:21:56.618" v="0" actId="47"/>
        <pc:sldMkLst>
          <pc:docMk/>
          <pc:sldMk cId="2886098597" sldId="269"/>
        </pc:sldMkLst>
      </pc:sldChg>
      <pc:sldChg chg="del">
        <pc:chgData name="Gisle Solvoll" userId="c21c71a1-074c-40be-84e4-2aaef8b0ece3" providerId="ADAL" clId="{72492819-DBB4-430D-9507-8AEC3B838CA3}" dt="2021-06-21T12:21:56.618" v="0" actId="47"/>
        <pc:sldMkLst>
          <pc:docMk/>
          <pc:sldMk cId="3114758825" sldId="270"/>
        </pc:sldMkLst>
      </pc:sldChg>
      <pc:sldChg chg="del">
        <pc:chgData name="Gisle Solvoll" userId="c21c71a1-074c-40be-84e4-2aaef8b0ece3" providerId="ADAL" clId="{72492819-DBB4-430D-9507-8AEC3B838CA3}" dt="2021-06-21T12:21:56.618" v="0" actId="47"/>
        <pc:sldMkLst>
          <pc:docMk/>
          <pc:sldMk cId="4012024192" sldId="271"/>
        </pc:sldMkLst>
      </pc:sldChg>
      <pc:sldChg chg="del">
        <pc:chgData name="Gisle Solvoll" userId="c21c71a1-074c-40be-84e4-2aaef8b0ece3" providerId="ADAL" clId="{72492819-DBB4-430D-9507-8AEC3B838CA3}" dt="2021-06-21T12:21:56.618" v="0" actId="47"/>
        <pc:sldMkLst>
          <pc:docMk/>
          <pc:sldMk cId="1874316229" sldId="272"/>
        </pc:sldMkLst>
      </pc:sldChg>
      <pc:sldChg chg="del">
        <pc:chgData name="Gisle Solvoll" userId="c21c71a1-074c-40be-84e4-2aaef8b0ece3" providerId="ADAL" clId="{72492819-DBB4-430D-9507-8AEC3B838CA3}" dt="2021-06-21T12:21:56.618" v="0" actId="47"/>
        <pc:sldMkLst>
          <pc:docMk/>
          <pc:sldMk cId="4232581556" sldId="273"/>
        </pc:sldMkLst>
      </pc:sldChg>
      <pc:sldChg chg="del">
        <pc:chgData name="Gisle Solvoll" userId="c21c71a1-074c-40be-84e4-2aaef8b0ece3" providerId="ADAL" clId="{72492819-DBB4-430D-9507-8AEC3B838CA3}" dt="2021-06-21T12:21:56.618" v="0" actId="47"/>
        <pc:sldMkLst>
          <pc:docMk/>
          <pc:sldMk cId="1838855333" sldId="274"/>
        </pc:sldMkLst>
      </pc:sldChg>
      <pc:sldChg chg="del">
        <pc:chgData name="Gisle Solvoll" userId="c21c71a1-074c-40be-84e4-2aaef8b0ece3" providerId="ADAL" clId="{72492819-DBB4-430D-9507-8AEC3B838CA3}" dt="2021-06-21T12:21:56.618" v="0" actId="47"/>
        <pc:sldMkLst>
          <pc:docMk/>
          <pc:sldMk cId="4231065721" sldId="275"/>
        </pc:sldMkLst>
      </pc:sldChg>
      <pc:sldChg chg="del">
        <pc:chgData name="Gisle Solvoll" userId="c21c71a1-074c-40be-84e4-2aaef8b0ece3" providerId="ADAL" clId="{72492819-DBB4-430D-9507-8AEC3B838CA3}" dt="2021-06-21T12:21:56.618" v="0" actId="47"/>
        <pc:sldMkLst>
          <pc:docMk/>
          <pc:sldMk cId="2608622258" sldId="276"/>
        </pc:sldMkLst>
      </pc:sldChg>
      <pc:sldChg chg="del">
        <pc:chgData name="Gisle Solvoll" userId="c21c71a1-074c-40be-84e4-2aaef8b0ece3" providerId="ADAL" clId="{72492819-DBB4-430D-9507-8AEC3B838CA3}" dt="2021-06-21T12:21:56.618" v="0" actId="47"/>
        <pc:sldMkLst>
          <pc:docMk/>
          <pc:sldMk cId="475430911" sldId="277"/>
        </pc:sldMkLst>
      </pc:sldChg>
      <pc:sldChg chg="del">
        <pc:chgData name="Gisle Solvoll" userId="c21c71a1-074c-40be-84e4-2aaef8b0ece3" providerId="ADAL" clId="{72492819-DBB4-430D-9507-8AEC3B838CA3}" dt="2021-06-21T12:21:56.618" v="0" actId="47"/>
        <pc:sldMkLst>
          <pc:docMk/>
          <pc:sldMk cId="964490558" sldId="278"/>
        </pc:sldMkLst>
      </pc:sldChg>
      <pc:sldChg chg="del">
        <pc:chgData name="Gisle Solvoll" userId="c21c71a1-074c-40be-84e4-2aaef8b0ece3" providerId="ADAL" clId="{72492819-DBB4-430D-9507-8AEC3B838CA3}" dt="2021-06-21T12:21:56.618" v="0" actId="47"/>
        <pc:sldMkLst>
          <pc:docMk/>
          <pc:sldMk cId="857088778" sldId="282"/>
        </pc:sldMkLst>
      </pc:sldChg>
      <pc:sldChg chg="del">
        <pc:chgData name="Gisle Solvoll" userId="c21c71a1-074c-40be-84e4-2aaef8b0ece3" providerId="ADAL" clId="{72492819-DBB4-430D-9507-8AEC3B838CA3}" dt="2021-06-21T12:21:56.618" v="0" actId="47"/>
        <pc:sldMkLst>
          <pc:docMk/>
          <pc:sldMk cId="2615887998" sldId="283"/>
        </pc:sldMkLst>
      </pc:sldChg>
      <pc:sldChg chg="del">
        <pc:chgData name="Gisle Solvoll" userId="c21c71a1-074c-40be-84e4-2aaef8b0ece3" providerId="ADAL" clId="{72492819-DBB4-430D-9507-8AEC3B838CA3}" dt="2021-06-21T12:21:56.618" v="0" actId="47"/>
        <pc:sldMkLst>
          <pc:docMk/>
          <pc:sldMk cId="3901217802" sldId="284"/>
        </pc:sldMkLst>
      </pc:sldChg>
      <pc:sldChg chg="del">
        <pc:chgData name="Gisle Solvoll" userId="c21c71a1-074c-40be-84e4-2aaef8b0ece3" providerId="ADAL" clId="{72492819-DBB4-430D-9507-8AEC3B838CA3}" dt="2021-06-21T12:21:56.618" v="0" actId="47"/>
        <pc:sldMkLst>
          <pc:docMk/>
          <pc:sldMk cId="4130714428" sldId="285"/>
        </pc:sldMkLst>
      </pc:sldChg>
      <pc:sldChg chg="del">
        <pc:chgData name="Gisle Solvoll" userId="c21c71a1-074c-40be-84e4-2aaef8b0ece3" providerId="ADAL" clId="{72492819-DBB4-430D-9507-8AEC3B838CA3}" dt="2021-06-21T12:21:56.618" v="0" actId="47"/>
        <pc:sldMkLst>
          <pc:docMk/>
          <pc:sldMk cId="2360981966" sldId="286"/>
        </pc:sldMkLst>
      </pc:sldChg>
      <pc:sldChg chg="del">
        <pc:chgData name="Gisle Solvoll" userId="c21c71a1-074c-40be-84e4-2aaef8b0ece3" providerId="ADAL" clId="{72492819-DBB4-430D-9507-8AEC3B838CA3}" dt="2021-06-21T12:21:56.618" v="0" actId="47"/>
        <pc:sldMkLst>
          <pc:docMk/>
          <pc:sldMk cId="505451750" sldId="287"/>
        </pc:sldMkLst>
      </pc:sldChg>
      <pc:sldChg chg="del">
        <pc:chgData name="Gisle Solvoll" userId="c21c71a1-074c-40be-84e4-2aaef8b0ece3" providerId="ADAL" clId="{72492819-DBB4-430D-9507-8AEC3B838CA3}" dt="2021-06-21T12:21:56.618" v="0" actId="47"/>
        <pc:sldMkLst>
          <pc:docMk/>
          <pc:sldMk cId="2425886720" sldId="289"/>
        </pc:sldMkLst>
      </pc:sldChg>
      <pc:sldChg chg="del">
        <pc:chgData name="Gisle Solvoll" userId="c21c71a1-074c-40be-84e4-2aaef8b0ece3" providerId="ADAL" clId="{72492819-DBB4-430D-9507-8AEC3B838CA3}" dt="2021-06-21T12:21:56.618" v="0" actId="47"/>
        <pc:sldMkLst>
          <pc:docMk/>
          <pc:sldMk cId="4070585141" sldId="290"/>
        </pc:sldMkLst>
      </pc:sldChg>
      <pc:sldChg chg="del">
        <pc:chgData name="Gisle Solvoll" userId="c21c71a1-074c-40be-84e4-2aaef8b0ece3" providerId="ADAL" clId="{72492819-DBB4-430D-9507-8AEC3B838CA3}" dt="2021-06-21T12:21:56.618" v="0" actId="47"/>
        <pc:sldMkLst>
          <pc:docMk/>
          <pc:sldMk cId="1967278415" sldId="291"/>
        </pc:sldMkLst>
      </pc:sldChg>
      <pc:sldChg chg="del">
        <pc:chgData name="Gisle Solvoll" userId="c21c71a1-074c-40be-84e4-2aaef8b0ece3" providerId="ADAL" clId="{72492819-DBB4-430D-9507-8AEC3B838CA3}" dt="2021-06-21T12:21:56.618" v="0" actId="47"/>
        <pc:sldMkLst>
          <pc:docMk/>
          <pc:sldMk cId="44616667" sldId="294"/>
        </pc:sldMkLst>
      </pc:sldChg>
      <pc:sldChg chg="del">
        <pc:chgData name="Gisle Solvoll" userId="c21c71a1-074c-40be-84e4-2aaef8b0ece3" providerId="ADAL" clId="{72492819-DBB4-430D-9507-8AEC3B838CA3}" dt="2021-06-21T12:21:56.618" v="0" actId="47"/>
        <pc:sldMkLst>
          <pc:docMk/>
          <pc:sldMk cId="2177734543" sldId="295"/>
        </pc:sldMkLst>
      </pc:sldChg>
      <pc:sldChg chg="del">
        <pc:chgData name="Gisle Solvoll" userId="c21c71a1-074c-40be-84e4-2aaef8b0ece3" providerId="ADAL" clId="{72492819-DBB4-430D-9507-8AEC3B838CA3}" dt="2021-06-21T12:21:56.618" v="0" actId="47"/>
        <pc:sldMkLst>
          <pc:docMk/>
          <pc:sldMk cId="4111904032" sldId="296"/>
        </pc:sldMkLst>
      </pc:sldChg>
      <pc:sldChg chg="del">
        <pc:chgData name="Gisle Solvoll" userId="c21c71a1-074c-40be-84e4-2aaef8b0ece3" providerId="ADAL" clId="{72492819-DBB4-430D-9507-8AEC3B838CA3}" dt="2021-06-21T12:21:56.618" v="0" actId="47"/>
        <pc:sldMkLst>
          <pc:docMk/>
          <pc:sldMk cId="1737064364" sldId="297"/>
        </pc:sldMkLst>
      </pc:sldChg>
      <pc:sldChg chg="del">
        <pc:chgData name="Gisle Solvoll" userId="c21c71a1-074c-40be-84e4-2aaef8b0ece3" providerId="ADAL" clId="{72492819-DBB4-430D-9507-8AEC3B838CA3}" dt="2021-06-21T12:21:56.618" v="0" actId="47"/>
        <pc:sldMkLst>
          <pc:docMk/>
          <pc:sldMk cId="4056222377" sldId="298"/>
        </pc:sldMkLst>
      </pc:sldChg>
      <pc:sldChg chg="del">
        <pc:chgData name="Gisle Solvoll" userId="c21c71a1-074c-40be-84e4-2aaef8b0ece3" providerId="ADAL" clId="{72492819-DBB4-430D-9507-8AEC3B838CA3}" dt="2021-06-21T12:21:56.618" v="0" actId="47"/>
        <pc:sldMkLst>
          <pc:docMk/>
          <pc:sldMk cId="732315504" sldId="299"/>
        </pc:sldMkLst>
      </pc:sldChg>
      <pc:sldChg chg="del">
        <pc:chgData name="Gisle Solvoll" userId="c21c71a1-074c-40be-84e4-2aaef8b0ece3" providerId="ADAL" clId="{72492819-DBB4-430D-9507-8AEC3B838CA3}" dt="2021-06-21T12:21:56.618" v="0" actId="47"/>
        <pc:sldMkLst>
          <pc:docMk/>
          <pc:sldMk cId="2657371951" sldId="300"/>
        </pc:sldMkLst>
      </pc:sldChg>
      <pc:sldChg chg="del">
        <pc:chgData name="Gisle Solvoll" userId="c21c71a1-074c-40be-84e4-2aaef8b0ece3" providerId="ADAL" clId="{72492819-DBB4-430D-9507-8AEC3B838CA3}" dt="2021-06-21T12:21:56.618" v="0" actId="47"/>
        <pc:sldMkLst>
          <pc:docMk/>
          <pc:sldMk cId="2715231530" sldId="301"/>
        </pc:sldMkLst>
      </pc:sldChg>
      <pc:sldChg chg="del">
        <pc:chgData name="Gisle Solvoll" userId="c21c71a1-074c-40be-84e4-2aaef8b0ece3" providerId="ADAL" clId="{72492819-DBB4-430D-9507-8AEC3B838CA3}" dt="2021-06-21T12:21:56.618" v="0" actId="47"/>
        <pc:sldMkLst>
          <pc:docMk/>
          <pc:sldMk cId="3135124056" sldId="302"/>
        </pc:sldMkLst>
      </pc:sldChg>
      <pc:sldChg chg="del">
        <pc:chgData name="Gisle Solvoll" userId="c21c71a1-074c-40be-84e4-2aaef8b0ece3" providerId="ADAL" clId="{72492819-DBB4-430D-9507-8AEC3B838CA3}" dt="2021-06-21T12:21:56.618" v="0" actId="47"/>
        <pc:sldMkLst>
          <pc:docMk/>
          <pc:sldMk cId="1773203870" sldId="304"/>
        </pc:sldMkLst>
      </pc:sldChg>
      <pc:sldChg chg="del">
        <pc:chgData name="Gisle Solvoll" userId="c21c71a1-074c-40be-84e4-2aaef8b0ece3" providerId="ADAL" clId="{72492819-DBB4-430D-9507-8AEC3B838CA3}" dt="2021-06-21T12:21:56.618" v="0" actId="47"/>
        <pc:sldMkLst>
          <pc:docMk/>
          <pc:sldMk cId="1749354490" sldId="305"/>
        </pc:sldMkLst>
      </pc:sldChg>
      <pc:sldChg chg="del">
        <pc:chgData name="Gisle Solvoll" userId="c21c71a1-074c-40be-84e4-2aaef8b0ece3" providerId="ADAL" clId="{72492819-DBB4-430D-9507-8AEC3B838CA3}" dt="2021-06-21T12:21:56.618" v="0" actId="47"/>
        <pc:sldMkLst>
          <pc:docMk/>
          <pc:sldMk cId="3390252767" sldId="306"/>
        </pc:sldMkLst>
      </pc:sldChg>
      <pc:sldChg chg="del">
        <pc:chgData name="Gisle Solvoll" userId="c21c71a1-074c-40be-84e4-2aaef8b0ece3" providerId="ADAL" clId="{72492819-DBB4-430D-9507-8AEC3B838CA3}" dt="2021-06-21T12:21:56.618" v="0" actId="47"/>
        <pc:sldMkLst>
          <pc:docMk/>
          <pc:sldMk cId="2757574868" sldId="307"/>
        </pc:sldMkLst>
      </pc:sldChg>
      <pc:sldChg chg="del">
        <pc:chgData name="Gisle Solvoll" userId="c21c71a1-074c-40be-84e4-2aaef8b0ece3" providerId="ADAL" clId="{72492819-DBB4-430D-9507-8AEC3B838CA3}" dt="2021-06-21T12:21:56.618" v="0" actId="47"/>
        <pc:sldMkLst>
          <pc:docMk/>
          <pc:sldMk cId="2767696235" sldId="308"/>
        </pc:sldMkLst>
      </pc:sldChg>
      <pc:sldChg chg="del">
        <pc:chgData name="Gisle Solvoll" userId="c21c71a1-074c-40be-84e4-2aaef8b0ece3" providerId="ADAL" clId="{72492819-DBB4-430D-9507-8AEC3B838CA3}" dt="2021-06-21T12:21:56.618" v="0" actId="47"/>
        <pc:sldMkLst>
          <pc:docMk/>
          <pc:sldMk cId="3113784971" sldId="309"/>
        </pc:sldMkLst>
      </pc:sldChg>
      <pc:sldChg chg="del">
        <pc:chgData name="Gisle Solvoll" userId="c21c71a1-074c-40be-84e4-2aaef8b0ece3" providerId="ADAL" clId="{72492819-DBB4-430D-9507-8AEC3B838CA3}" dt="2021-06-21T12:21:56.618" v="0" actId="47"/>
        <pc:sldMkLst>
          <pc:docMk/>
          <pc:sldMk cId="1643632621" sldId="310"/>
        </pc:sldMkLst>
      </pc:sldChg>
      <pc:sldChg chg="del">
        <pc:chgData name="Gisle Solvoll" userId="c21c71a1-074c-40be-84e4-2aaef8b0ece3" providerId="ADAL" clId="{72492819-DBB4-430D-9507-8AEC3B838CA3}" dt="2021-06-21T12:21:56.618" v="0" actId="47"/>
        <pc:sldMkLst>
          <pc:docMk/>
          <pc:sldMk cId="3891379286" sldId="312"/>
        </pc:sldMkLst>
      </pc:sldChg>
      <pc:sldChg chg="del">
        <pc:chgData name="Gisle Solvoll" userId="c21c71a1-074c-40be-84e4-2aaef8b0ece3" providerId="ADAL" clId="{72492819-DBB4-430D-9507-8AEC3B838CA3}" dt="2021-06-21T12:21:56.618" v="0" actId="47"/>
        <pc:sldMkLst>
          <pc:docMk/>
          <pc:sldMk cId="4131345732" sldId="313"/>
        </pc:sldMkLst>
      </pc:sldChg>
      <pc:sldChg chg="del">
        <pc:chgData name="Gisle Solvoll" userId="c21c71a1-074c-40be-84e4-2aaef8b0ece3" providerId="ADAL" clId="{72492819-DBB4-430D-9507-8AEC3B838CA3}" dt="2021-06-21T12:21:56.618" v="0" actId="47"/>
        <pc:sldMkLst>
          <pc:docMk/>
          <pc:sldMk cId="2565946178" sldId="314"/>
        </pc:sldMkLst>
      </pc:sldChg>
      <pc:sldChg chg="del">
        <pc:chgData name="Gisle Solvoll" userId="c21c71a1-074c-40be-84e4-2aaef8b0ece3" providerId="ADAL" clId="{72492819-DBB4-430D-9507-8AEC3B838CA3}" dt="2021-06-21T12:21:56.618" v="0" actId="47"/>
        <pc:sldMkLst>
          <pc:docMk/>
          <pc:sldMk cId="3200074448" sldId="315"/>
        </pc:sldMkLst>
      </pc:sldChg>
      <pc:sldChg chg="del">
        <pc:chgData name="Gisle Solvoll" userId="c21c71a1-074c-40be-84e4-2aaef8b0ece3" providerId="ADAL" clId="{72492819-DBB4-430D-9507-8AEC3B838CA3}" dt="2021-06-21T12:21:56.618" v="0" actId="47"/>
        <pc:sldMkLst>
          <pc:docMk/>
          <pc:sldMk cId="1052029218" sldId="317"/>
        </pc:sldMkLst>
      </pc:sldChg>
      <pc:sldChg chg="del">
        <pc:chgData name="Gisle Solvoll" userId="c21c71a1-074c-40be-84e4-2aaef8b0ece3" providerId="ADAL" clId="{72492819-DBB4-430D-9507-8AEC3B838CA3}" dt="2021-06-21T12:21:56.618" v="0" actId="47"/>
        <pc:sldMkLst>
          <pc:docMk/>
          <pc:sldMk cId="479577037" sldId="318"/>
        </pc:sldMkLst>
      </pc:sldChg>
      <pc:sldChg chg="del">
        <pc:chgData name="Gisle Solvoll" userId="c21c71a1-074c-40be-84e4-2aaef8b0ece3" providerId="ADAL" clId="{72492819-DBB4-430D-9507-8AEC3B838CA3}" dt="2021-06-21T12:21:56.618" v="0" actId="47"/>
        <pc:sldMkLst>
          <pc:docMk/>
          <pc:sldMk cId="3614896136" sldId="319"/>
        </pc:sldMkLst>
      </pc:sldChg>
      <pc:sldChg chg="del">
        <pc:chgData name="Gisle Solvoll" userId="c21c71a1-074c-40be-84e4-2aaef8b0ece3" providerId="ADAL" clId="{72492819-DBB4-430D-9507-8AEC3B838CA3}" dt="2021-06-21T12:21:56.618" v="0" actId="47"/>
        <pc:sldMkLst>
          <pc:docMk/>
          <pc:sldMk cId="2333548461" sldId="321"/>
        </pc:sldMkLst>
      </pc:sldChg>
      <pc:sldChg chg="del">
        <pc:chgData name="Gisle Solvoll" userId="c21c71a1-074c-40be-84e4-2aaef8b0ece3" providerId="ADAL" clId="{72492819-DBB4-430D-9507-8AEC3B838CA3}" dt="2021-06-21T12:21:56.618" v="0" actId="47"/>
        <pc:sldMkLst>
          <pc:docMk/>
          <pc:sldMk cId="1000361042" sldId="322"/>
        </pc:sldMkLst>
      </pc:sldChg>
      <pc:sldChg chg="del">
        <pc:chgData name="Gisle Solvoll" userId="c21c71a1-074c-40be-84e4-2aaef8b0ece3" providerId="ADAL" clId="{72492819-DBB4-430D-9507-8AEC3B838CA3}" dt="2021-06-21T12:21:56.618" v="0" actId="47"/>
        <pc:sldMkLst>
          <pc:docMk/>
          <pc:sldMk cId="1806006951" sldId="323"/>
        </pc:sldMkLst>
      </pc:sldChg>
      <pc:sldChg chg="del">
        <pc:chgData name="Gisle Solvoll" userId="c21c71a1-074c-40be-84e4-2aaef8b0ece3" providerId="ADAL" clId="{72492819-DBB4-430D-9507-8AEC3B838CA3}" dt="2021-06-21T12:21:56.618" v="0" actId="47"/>
        <pc:sldMkLst>
          <pc:docMk/>
          <pc:sldMk cId="2232186086" sldId="324"/>
        </pc:sldMkLst>
      </pc:sldChg>
      <pc:sldChg chg="del">
        <pc:chgData name="Gisle Solvoll" userId="c21c71a1-074c-40be-84e4-2aaef8b0ece3" providerId="ADAL" clId="{72492819-DBB4-430D-9507-8AEC3B838CA3}" dt="2021-06-21T12:21:56.618" v="0" actId="47"/>
        <pc:sldMkLst>
          <pc:docMk/>
          <pc:sldMk cId="2861846894" sldId="325"/>
        </pc:sldMkLst>
      </pc:sldChg>
      <pc:sldChg chg="del">
        <pc:chgData name="Gisle Solvoll" userId="c21c71a1-074c-40be-84e4-2aaef8b0ece3" providerId="ADAL" clId="{72492819-DBB4-430D-9507-8AEC3B838CA3}" dt="2021-06-21T12:21:56.618" v="0" actId="47"/>
        <pc:sldMkLst>
          <pc:docMk/>
          <pc:sldMk cId="649686680" sldId="326"/>
        </pc:sldMkLst>
      </pc:sldChg>
      <pc:sldChg chg="del">
        <pc:chgData name="Gisle Solvoll" userId="c21c71a1-074c-40be-84e4-2aaef8b0ece3" providerId="ADAL" clId="{72492819-DBB4-430D-9507-8AEC3B838CA3}" dt="2021-06-21T12:21:56.618" v="0" actId="47"/>
        <pc:sldMkLst>
          <pc:docMk/>
          <pc:sldMk cId="3756375554" sldId="327"/>
        </pc:sldMkLst>
      </pc:sldChg>
      <pc:sldChg chg="del">
        <pc:chgData name="Gisle Solvoll" userId="c21c71a1-074c-40be-84e4-2aaef8b0ece3" providerId="ADAL" clId="{72492819-DBB4-430D-9507-8AEC3B838CA3}" dt="2021-06-21T12:21:56.618" v="0" actId="47"/>
        <pc:sldMkLst>
          <pc:docMk/>
          <pc:sldMk cId="676056055" sldId="328"/>
        </pc:sldMkLst>
      </pc:sldChg>
      <pc:sldChg chg="del">
        <pc:chgData name="Gisle Solvoll" userId="c21c71a1-074c-40be-84e4-2aaef8b0ece3" providerId="ADAL" clId="{72492819-DBB4-430D-9507-8AEC3B838CA3}" dt="2021-06-21T12:21:56.618" v="0" actId="47"/>
        <pc:sldMkLst>
          <pc:docMk/>
          <pc:sldMk cId="1626181702" sldId="329"/>
        </pc:sldMkLst>
      </pc:sldChg>
      <pc:sldChg chg="del">
        <pc:chgData name="Gisle Solvoll" userId="c21c71a1-074c-40be-84e4-2aaef8b0ece3" providerId="ADAL" clId="{72492819-DBB4-430D-9507-8AEC3B838CA3}" dt="2021-06-21T12:21:56.618" v="0" actId="47"/>
        <pc:sldMkLst>
          <pc:docMk/>
          <pc:sldMk cId="2704513187" sldId="330"/>
        </pc:sldMkLst>
      </pc:sldChg>
      <pc:sldChg chg="del">
        <pc:chgData name="Gisle Solvoll" userId="c21c71a1-074c-40be-84e4-2aaef8b0ece3" providerId="ADAL" clId="{72492819-DBB4-430D-9507-8AEC3B838CA3}" dt="2021-06-21T12:21:56.618" v="0" actId="47"/>
        <pc:sldMkLst>
          <pc:docMk/>
          <pc:sldMk cId="2815130858" sldId="331"/>
        </pc:sldMkLst>
      </pc:sldChg>
      <pc:sldChg chg="del">
        <pc:chgData name="Gisle Solvoll" userId="c21c71a1-074c-40be-84e4-2aaef8b0ece3" providerId="ADAL" clId="{72492819-DBB4-430D-9507-8AEC3B838CA3}" dt="2021-06-21T12:21:56.618" v="0" actId="47"/>
        <pc:sldMkLst>
          <pc:docMk/>
          <pc:sldMk cId="712483811" sldId="332"/>
        </pc:sldMkLst>
      </pc:sldChg>
      <pc:sldChg chg="del">
        <pc:chgData name="Gisle Solvoll" userId="c21c71a1-074c-40be-84e4-2aaef8b0ece3" providerId="ADAL" clId="{72492819-DBB4-430D-9507-8AEC3B838CA3}" dt="2021-06-21T12:21:56.618" v="0" actId="47"/>
        <pc:sldMkLst>
          <pc:docMk/>
          <pc:sldMk cId="1371616031" sldId="333"/>
        </pc:sldMkLst>
      </pc:sldChg>
      <pc:sldChg chg="del">
        <pc:chgData name="Gisle Solvoll" userId="c21c71a1-074c-40be-84e4-2aaef8b0ece3" providerId="ADAL" clId="{72492819-DBB4-430D-9507-8AEC3B838CA3}" dt="2021-06-21T12:21:56.618" v="0" actId="47"/>
        <pc:sldMkLst>
          <pc:docMk/>
          <pc:sldMk cId="2095654408" sldId="334"/>
        </pc:sldMkLst>
      </pc:sldChg>
      <pc:sldChg chg="del">
        <pc:chgData name="Gisle Solvoll" userId="c21c71a1-074c-40be-84e4-2aaef8b0ece3" providerId="ADAL" clId="{72492819-DBB4-430D-9507-8AEC3B838CA3}" dt="2021-06-21T12:21:56.618" v="0" actId="47"/>
        <pc:sldMkLst>
          <pc:docMk/>
          <pc:sldMk cId="1148717820" sldId="335"/>
        </pc:sldMkLst>
      </pc:sldChg>
      <pc:sldChg chg="del">
        <pc:chgData name="Gisle Solvoll" userId="c21c71a1-074c-40be-84e4-2aaef8b0ece3" providerId="ADAL" clId="{72492819-DBB4-430D-9507-8AEC3B838CA3}" dt="2021-06-21T12:21:56.618" v="0" actId="47"/>
        <pc:sldMkLst>
          <pc:docMk/>
          <pc:sldMk cId="89067212" sldId="336"/>
        </pc:sldMkLst>
      </pc:sldChg>
      <pc:sldChg chg="del">
        <pc:chgData name="Gisle Solvoll" userId="c21c71a1-074c-40be-84e4-2aaef8b0ece3" providerId="ADAL" clId="{72492819-DBB4-430D-9507-8AEC3B838CA3}" dt="2021-06-21T12:21:56.618" v="0" actId="47"/>
        <pc:sldMkLst>
          <pc:docMk/>
          <pc:sldMk cId="426788597" sldId="337"/>
        </pc:sldMkLst>
      </pc:sldChg>
      <pc:sldChg chg="del">
        <pc:chgData name="Gisle Solvoll" userId="c21c71a1-074c-40be-84e4-2aaef8b0ece3" providerId="ADAL" clId="{72492819-DBB4-430D-9507-8AEC3B838CA3}" dt="2021-06-21T12:21:56.618" v="0" actId="47"/>
        <pc:sldMkLst>
          <pc:docMk/>
          <pc:sldMk cId="3019873676" sldId="338"/>
        </pc:sldMkLst>
      </pc:sldChg>
      <pc:sldChg chg="del">
        <pc:chgData name="Gisle Solvoll" userId="c21c71a1-074c-40be-84e4-2aaef8b0ece3" providerId="ADAL" clId="{72492819-DBB4-430D-9507-8AEC3B838CA3}" dt="2021-06-21T12:21:56.618" v="0" actId="47"/>
        <pc:sldMkLst>
          <pc:docMk/>
          <pc:sldMk cId="2459963933" sldId="339"/>
        </pc:sldMkLst>
      </pc:sldChg>
      <pc:sldChg chg="del">
        <pc:chgData name="Gisle Solvoll" userId="c21c71a1-074c-40be-84e4-2aaef8b0ece3" providerId="ADAL" clId="{72492819-DBB4-430D-9507-8AEC3B838CA3}" dt="2021-06-21T12:21:56.618" v="0" actId="47"/>
        <pc:sldMkLst>
          <pc:docMk/>
          <pc:sldMk cId="1441039397" sldId="340"/>
        </pc:sldMkLst>
      </pc:sldChg>
      <pc:sldChg chg="del">
        <pc:chgData name="Gisle Solvoll" userId="c21c71a1-074c-40be-84e4-2aaef8b0ece3" providerId="ADAL" clId="{72492819-DBB4-430D-9507-8AEC3B838CA3}" dt="2021-06-21T12:21:56.618" v="0" actId="47"/>
        <pc:sldMkLst>
          <pc:docMk/>
          <pc:sldMk cId="1357979532" sldId="341"/>
        </pc:sldMkLst>
      </pc:sldChg>
      <pc:sldChg chg="del">
        <pc:chgData name="Gisle Solvoll" userId="c21c71a1-074c-40be-84e4-2aaef8b0ece3" providerId="ADAL" clId="{72492819-DBB4-430D-9507-8AEC3B838CA3}" dt="2021-06-21T12:21:56.618" v="0" actId="47"/>
        <pc:sldMkLst>
          <pc:docMk/>
          <pc:sldMk cId="3439302343" sldId="342"/>
        </pc:sldMkLst>
      </pc:sldChg>
      <pc:sldChg chg="del">
        <pc:chgData name="Gisle Solvoll" userId="c21c71a1-074c-40be-84e4-2aaef8b0ece3" providerId="ADAL" clId="{72492819-DBB4-430D-9507-8AEC3B838CA3}" dt="2021-06-21T12:21:56.618" v="0" actId="47"/>
        <pc:sldMkLst>
          <pc:docMk/>
          <pc:sldMk cId="4128048807" sldId="343"/>
        </pc:sldMkLst>
      </pc:sldChg>
      <pc:sldChg chg="del">
        <pc:chgData name="Gisle Solvoll" userId="c21c71a1-074c-40be-84e4-2aaef8b0ece3" providerId="ADAL" clId="{72492819-DBB4-430D-9507-8AEC3B838CA3}" dt="2021-06-21T12:21:56.618" v="0" actId="47"/>
        <pc:sldMkLst>
          <pc:docMk/>
          <pc:sldMk cId="2215195611" sldId="344"/>
        </pc:sldMkLst>
      </pc:sldChg>
      <pc:sldChg chg="del">
        <pc:chgData name="Gisle Solvoll" userId="c21c71a1-074c-40be-84e4-2aaef8b0ece3" providerId="ADAL" clId="{72492819-DBB4-430D-9507-8AEC3B838CA3}" dt="2021-06-21T12:21:56.618" v="0" actId="47"/>
        <pc:sldMkLst>
          <pc:docMk/>
          <pc:sldMk cId="17567107" sldId="345"/>
        </pc:sldMkLst>
      </pc:sldChg>
      <pc:sldChg chg="del">
        <pc:chgData name="Gisle Solvoll" userId="c21c71a1-074c-40be-84e4-2aaef8b0ece3" providerId="ADAL" clId="{72492819-DBB4-430D-9507-8AEC3B838CA3}" dt="2021-06-21T12:21:56.618" v="0" actId="47"/>
        <pc:sldMkLst>
          <pc:docMk/>
          <pc:sldMk cId="2488792871" sldId="346"/>
        </pc:sldMkLst>
      </pc:sldChg>
      <pc:sldChg chg="del">
        <pc:chgData name="Gisle Solvoll" userId="c21c71a1-074c-40be-84e4-2aaef8b0ece3" providerId="ADAL" clId="{72492819-DBB4-430D-9507-8AEC3B838CA3}" dt="2021-06-21T12:21:56.618" v="0" actId="47"/>
        <pc:sldMkLst>
          <pc:docMk/>
          <pc:sldMk cId="1526358417" sldId="347"/>
        </pc:sldMkLst>
      </pc:sldChg>
      <pc:sldChg chg="del">
        <pc:chgData name="Gisle Solvoll" userId="c21c71a1-074c-40be-84e4-2aaef8b0ece3" providerId="ADAL" clId="{72492819-DBB4-430D-9507-8AEC3B838CA3}" dt="2021-06-21T12:21:56.618" v="0" actId="47"/>
        <pc:sldMkLst>
          <pc:docMk/>
          <pc:sldMk cId="503061961" sldId="348"/>
        </pc:sldMkLst>
      </pc:sldChg>
      <pc:sldChg chg="del">
        <pc:chgData name="Gisle Solvoll" userId="c21c71a1-074c-40be-84e4-2aaef8b0ece3" providerId="ADAL" clId="{72492819-DBB4-430D-9507-8AEC3B838CA3}" dt="2021-06-21T12:21:56.618" v="0" actId="47"/>
        <pc:sldMkLst>
          <pc:docMk/>
          <pc:sldMk cId="2504537535" sldId="349"/>
        </pc:sldMkLst>
      </pc:sldChg>
      <pc:sldChg chg="del">
        <pc:chgData name="Gisle Solvoll" userId="c21c71a1-074c-40be-84e4-2aaef8b0ece3" providerId="ADAL" clId="{72492819-DBB4-430D-9507-8AEC3B838CA3}" dt="2021-06-21T12:21:56.618" v="0" actId="47"/>
        <pc:sldMkLst>
          <pc:docMk/>
          <pc:sldMk cId="190203525" sldId="351"/>
        </pc:sldMkLst>
      </pc:sldChg>
      <pc:sldChg chg="del">
        <pc:chgData name="Gisle Solvoll" userId="c21c71a1-074c-40be-84e4-2aaef8b0ece3" providerId="ADAL" clId="{72492819-DBB4-430D-9507-8AEC3B838CA3}" dt="2021-06-21T12:21:56.618" v="0" actId="47"/>
        <pc:sldMkLst>
          <pc:docMk/>
          <pc:sldMk cId="2085979219" sldId="352"/>
        </pc:sldMkLst>
      </pc:sldChg>
      <pc:sldChg chg="del">
        <pc:chgData name="Gisle Solvoll" userId="c21c71a1-074c-40be-84e4-2aaef8b0ece3" providerId="ADAL" clId="{72492819-DBB4-430D-9507-8AEC3B838CA3}" dt="2021-06-21T12:21:56.618" v="0" actId="47"/>
        <pc:sldMkLst>
          <pc:docMk/>
          <pc:sldMk cId="2000583073" sldId="353"/>
        </pc:sldMkLst>
      </pc:sldChg>
      <pc:sldChg chg="del">
        <pc:chgData name="Gisle Solvoll" userId="c21c71a1-074c-40be-84e4-2aaef8b0ece3" providerId="ADAL" clId="{72492819-DBB4-430D-9507-8AEC3B838CA3}" dt="2021-06-21T12:21:56.618" v="0" actId="47"/>
        <pc:sldMkLst>
          <pc:docMk/>
          <pc:sldMk cId="1042180609" sldId="354"/>
        </pc:sldMkLst>
      </pc:sldChg>
      <pc:sldChg chg="del">
        <pc:chgData name="Gisle Solvoll" userId="c21c71a1-074c-40be-84e4-2aaef8b0ece3" providerId="ADAL" clId="{72492819-DBB4-430D-9507-8AEC3B838CA3}" dt="2021-06-21T12:21:56.618" v="0" actId="47"/>
        <pc:sldMkLst>
          <pc:docMk/>
          <pc:sldMk cId="354054875" sldId="355"/>
        </pc:sldMkLst>
      </pc:sldChg>
      <pc:sldChg chg="del">
        <pc:chgData name="Gisle Solvoll" userId="c21c71a1-074c-40be-84e4-2aaef8b0ece3" providerId="ADAL" clId="{72492819-DBB4-430D-9507-8AEC3B838CA3}" dt="2021-06-21T12:21:56.618" v="0" actId="47"/>
        <pc:sldMkLst>
          <pc:docMk/>
          <pc:sldMk cId="2253067530" sldId="357"/>
        </pc:sldMkLst>
      </pc:sldChg>
      <pc:sldChg chg="del">
        <pc:chgData name="Gisle Solvoll" userId="c21c71a1-074c-40be-84e4-2aaef8b0ece3" providerId="ADAL" clId="{72492819-DBB4-430D-9507-8AEC3B838CA3}" dt="2021-06-21T12:21:56.618" v="0" actId="47"/>
        <pc:sldMkLst>
          <pc:docMk/>
          <pc:sldMk cId="1580942407" sldId="358"/>
        </pc:sldMkLst>
      </pc:sldChg>
      <pc:sldChg chg="del">
        <pc:chgData name="Gisle Solvoll" userId="c21c71a1-074c-40be-84e4-2aaef8b0ece3" providerId="ADAL" clId="{72492819-DBB4-430D-9507-8AEC3B838CA3}" dt="2021-06-21T12:21:56.618" v="0" actId="47"/>
        <pc:sldMkLst>
          <pc:docMk/>
          <pc:sldMk cId="990155282" sldId="359"/>
        </pc:sldMkLst>
      </pc:sldChg>
      <pc:sldChg chg="del">
        <pc:chgData name="Gisle Solvoll" userId="c21c71a1-074c-40be-84e4-2aaef8b0ece3" providerId="ADAL" clId="{72492819-DBB4-430D-9507-8AEC3B838CA3}" dt="2021-06-21T12:21:56.618" v="0" actId="47"/>
        <pc:sldMkLst>
          <pc:docMk/>
          <pc:sldMk cId="3305401253" sldId="360"/>
        </pc:sldMkLst>
      </pc:sldChg>
      <pc:sldChg chg="del">
        <pc:chgData name="Gisle Solvoll" userId="c21c71a1-074c-40be-84e4-2aaef8b0ece3" providerId="ADAL" clId="{72492819-DBB4-430D-9507-8AEC3B838CA3}" dt="2021-06-21T12:21:56.618" v="0" actId="47"/>
        <pc:sldMkLst>
          <pc:docMk/>
          <pc:sldMk cId="1946512610" sldId="364"/>
        </pc:sldMkLst>
      </pc:sldChg>
      <pc:sldChg chg="del">
        <pc:chgData name="Gisle Solvoll" userId="c21c71a1-074c-40be-84e4-2aaef8b0ece3" providerId="ADAL" clId="{72492819-DBB4-430D-9507-8AEC3B838CA3}" dt="2021-06-21T12:21:56.618" v="0" actId="47"/>
        <pc:sldMkLst>
          <pc:docMk/>
          <pc:sldMk cId="304382187" sldId="365"/>
        </pc:sldMkLst>
      </pc:sldChg>
      <pc:sldChg chg="del">
        <pc:chgData name="Gisle Solvoll" userId="c21c71a1-074c-40be-84e4-2aaef8b0ece3" providerId="ADAL" clId="{72492819-DBB4-430D-9507-8AEC3B838CA3}" dt="2021-06-21T12:21:56.618" v="0" actId="47"/>
        <pc:sldMkLst>
          <pc:docMk/>
          <pc:sldMk cId="3569991426" sldId="366"/>
        </pc:sldMkLst>
      </pc:sldChg>
      <pc:sldChg chg="del">
        <pc:chgData name="Gisle Solvoll" userId="c21c71a1-074c-40be-84e4-2aaef8b0ece3" providerId="ADAL" clId="{72492819-DBB4-430D-9507-8AEC3B838CA3}" dt="2021-06-21T12:21:56.618" v="0" actId="47"/>
        <pc:sldMkLst>
          <pc:docMk/>
          <pc:sldMk cId="2289307653" sldId="367"/>
        </pc:sldMkLst>
      </pc:sldChg>
      <pc:sldChg chg="del">
        <pc:chgData name="Gisle Solvoll" userId="c21c71a1-074c-40be-84e4-2aaef8b0ece3" providerId="ADAL" clId="{72492819-DBB4-430D-9507-8AEC3B838CA3}" dt="2021-06-21T12:21:56.618" v="0" actId="47"/>
        <pc:sldMkLst>
          <pc:docMk/>
          <pc:sldMk cId="4098500595" sldId="368"/>
        </pc:sldMkLst>
      </pc:sldChg>
      <pc:sldChg chg="del">
        <pc:chgData name="Gisle Solvoll" userId="c21c71a1-074c-40be-84e4-2aaef8b0ece3" providerId="ADAL" clId="{72492819-DBB4-430D-9507-8AEC3B838CA3}" dt="2021-06-21T12:21:56.618" v="0" actId="47"/>
        <pc:sldMkLst>
          <pc:docMk/>
          <pc:sldMk cId="2052593384" sldId="369"/>
        </pc:sldMkLst>
      </pc:sldChg>
      <pc:sldChg chg="del">
        <pc:chgData name="Gisle Solvoll" userId="c21c71a1-074c-40be-84e4-2aaef8b0ece3" providerId="ADAL" clId="{72492819-DBB4-430D-9507-8AEC3B838CA3}" dt="2021-06-21T12:21:56.618" v="0" actId="47"/>
        <pc:sldMkLst>
          <pc:docMk/>
          <pc:sldMk cId="462093926" sldId="370"/>
        </pc:sldMkLst>
      </pc:sldChg>
      <pc:sldChg chg="del">
        <pc:chgData name="Gisle Solvoll" userId="c21c71a1-074c-40be-84e4-2aaef8b0ece3" providerId="ADAL" clId="{72492819-DBB4-430D-9507-8AEC3B838CA3}" dt="2021-06-21T12:21:56.618" v="0" actId="47"/>
        <pc:sldMkLst>
          <pc:docMk/>
          <pc:sldMk cId="1909962136" sldId="371"/>
        </pc:sldMkLst>
      </pc:sldChg>
      <pc:sldChg chg="del">
        <pc:chgData name="Gisle Solvoll" userId="c21c71a1-074c-40be-84e4-2aaef8b0ece3" providerId="ADAL" clId="{72492819-DBB4-430D-9507-8AEC3B838CA3}" dt="2021-06-21T12:21:56.618" v="0" actId="47"/>
        <pc:sldMkLst>
          <pc:docMk/>
          <pc:sldMk cId="545108776" sldId="372"/>
        </pc:sldMkLst>
      </pc:sldChg>
      <pc:sldChg chg="del">
        <pc:chgData name="Gisle Solvoll" userId="c21c71a1-074c-40be-84e4-2aaef8b0ece3" providerId="ADAL" clId="{72492819-DBB4-430D-9507-8AEC3B838CA3}" dt="2021-06-21T12:21:56.618" v="0" actId="47"/>
        <pc:sldMkLst>
          <pc:docMk/>
          <pc:sldMk cId="3053047924" sldId="373"/>
        </pc:sldMkLst>
      </pc:sldChg>
      <pc:sldChg chg="del">
        <pc:chgData name="Gisle Solvoll" userId="c21c71a1-074c-40be-84e4-2aaef8b0ece3" providerId="ADAL" clId="{72492819-DBB4-430D-9507-8AEC3B838CA3}" dt="2021-06-21T12:21:56.618" v="0" actId="47"/>
        <pc:sldMkLst>
          <pc:docMk/>
          <pc:sldMk cId="2858345932" sldId="374"/>
        </pc:sldMkLst>
      </pc:sldChg>
      <pc:sldChg chg="del">
        <pc:chgData name="Gisle Solvoll" userId="c21c71a1-074c-40be-84e4-2aaef8b0ece3" providerId="ADAL" clId="{72492819-DBB4-430D-9507-8AEC3B838CA3}" dt="2021-06-21T12:21:56.618" v="0" actId="47"/>
        <pc:sldMkLst>
          <pc:docMk/>
          <pc:sldMk cId="832071670" sldId="375"/>
        </pc:sldMkLst>
      </pc:sldChg>
      <pc:sldChg chg="del">
        <pc:chgData name="Gisle Solvoll" userId="c21c71a1-074c-40be-84e4-2aaef8b0ece3" providerId="ADAL" clId="{72492819-DBB4-430D-9507-8AEC3B838CA3}" dt="2021-06-21T12:21:56.618" v="0" actId="47"/>
        <pc:sldMkLst>
          <pc:docMk/>
          <pc:sldMk cId="4166755245" sldId="376"/>
        </pc:sldMkLst>
      </pc:sldChg>
      <pc:sldChg chg="del">
        <pc:chgData name="Gisle Solvoll" userId="c21c71a1-074c-40be-84e4-2aaef8b0ece3" providerId="ADAL" clId="{72492819-DBB4-430D-9507-8AEC3B838CA3}" dt="2021-06-21T12:21:56.618" v="0" actId="47"/>
        <pc:sldMkLst>
          <pc:docMk/>
          <pc:sldMk cId="731369930" sldId="377"/>
        </pc:sldMkLst>
      </pc:sldChg>
      <pc:sldChg chg="del">
        <pc:chgData name="Gisle Solvoll" userId="c21c71a1-074c-40be-84e4-2aaef8b0ece3" providerId="ADAL" clId="{72492819-DBB4-430D-9507-8AEC3B838CA3}" dt="2021-06-21T12:21:56.618" v="0" actId="47"/>
        <pc:sldMkLst>
          <pc:docMk/>
          <pc:sldMk cId="542210010" sldId="378"/>
        </pc:sldMkLst>
      </pc:sldChg>
      <pc:sldChg chg="del">
        <pc:chgData name="Gisle Solvoll" userId="c21c71a1-074c-40be-84e4-2aaef8b0ece3" providerId="ADAL" clId="{72492819-DBB4-430D-9507-8AEC3B838CA3}" dt="2021-06-21T12:21:56.618" v="0" actId="47"/>
        <pc:sldMkLst>
          <pc:docMk/>
          <pc:sldMk cId="3392634109" sldId="379"/>
        </pc:sldMkLst>
      </pc:sldChg>
      <pc:sldChg chg="del">
        <pc:chgData name="Gisle Solvoll" userId="c21c71a1-074c-40be-84e4-2aaef8b0ece3" providerId="ADAL" clId="{72492819-DBB4-430D-9507-8AEC3B838CA3}" dt="2021-06-21T12:21:56.618" v="0" actId="47"/>
        <pc:sldMkLst>
          <pc:docMk/>
          <pc:sldMk cId="209054216" sldId="380"/>
        </pc:sldMkLst>
      </pc:sldChg>
      <pc:sldChg chg="del">
        <pc:chgData name="Gisle Solvoll" userId="c21c71a1-074c-40be-84e4-2aaef8b0ece3" providerId="ADAL" clId="{72492819-DBB4-430D-9507-8AEC3B838CA3}" dt="2021-06-21T12:21:56.618" v="0" actId="47"/>
        <pc:sldMkLst>
          <pc:docMk/>
          <pc:sldMk cId="4091614474" sldId="381"/>
        </pc:sldMkLst>
      </pc:sldChg>
      <pc:sldChg chg="del">
        <pc:chgData name="Gisle Solvoll" userId="c21c71a1-074c-40be-84e4-2aaef8b0ece3" providerId="ADAL" clId="{72492819-DBB4-430D-9507-8AEC3B838CA3}" dt="2021-06-21T12:21:56.618" v="0" actId="47"/>
        <pc:sldMkLst>
          <pc:docMk/>
          <pc:sldMk cId="1822619832" sldId="382"/>
        </pc:sldMkLst>
      </pc:sldChg>
      <pc:sldChg chg="del">
        <pc:chgData name="Gisle Solvoll" userId="c21c71a1-074c-40be-84e4-2aaef8b0ece3" providerId="ADAL" clId="{72492819-DBB4-430D-9507-8AEC3B838CA3}" dt="2021-06-21T12:21:56.618" v="0" actId="47"/>
        <pc:sldMkLst>
          <pc:docMk/>
          <pc:sldMk cId="856613435" sldId="383"/>
        </pc:sldMkLst>
      </pc:sldChg>
      <pc:sldChg chg="del">
        <pc:chgData name="Gisle Solvoll" userId="c21c71a1-074c-40be-84e4-2aaef8b0ece3" providerId="ADAL" clId="{72492819-DBB4-430D-9507-8AEC3B838CA3}" dt="2021-06-21T12:21:56.618" v="0" actId="47"/>
        <pc:sldMkLst>
          <pc:docMk/>
          <pc:sldMk cId="407154883" sldId="384"/>
        </pc:sldMkLst>
      </pc:sldChg>
      <pc:sldChg chg="del">
        <pc:chgData name="Gisle Solvoll" userId="c21c71a1-074c-40be-84e4-2aaef8b0ece3" providerId="ADAL" clId="{72492819-DBB4-430D-9507-8AEC3B838CA3}" dt="2021-06-21T12:21:56.618" v="0" actId="47"/>
        <pc:sldMkLst>
          <pc:docMk/>
          <pc:sldMk cId="3055012295" sldId="385"/>
        </pc:sldMkLst>
      </pc:sldChg>
      <pc:sldChg chg="del">
        <pc:chgData name="Gisle Solvoll" userId="c21c71a1-074c-40be-84e4-2aaef8b0ece3" providerId="ADAL" clId="{72492819-DBB4-430D-9507-8AEC3B838CA3}" dt="2021-06-21T12:21:56.618" v="0" actId="47"/>
        <pc:sldMkLst>
          <pc:docMk/>
          <pc:sldMk cId="2085599194" sldId="386"/>
        </pc:sldMkLst>
      </pc:sldChg>
      <pc:sldChg chg="del">
        <pc:chgData name="Gisle Solvoll" userId="c21c71a1-074c-40be-84e4-2aaef8b0ece3" providerId="ADAL" clId="{72492819-DBB4-430D-9507-8AEC3B838CA3}" dt="2021-06-21T12:21:56.618" v="0" actId="47"/>
        <pc:sldMkLst>
          <pc:docMk/>
          <pc:sldMk cId="1100802594" sldId="387"/>
        </pc:sldMkLst>
      </pc:sldChg>
      <pc:sldChg chg="del">
        <pc:chgData name="Gisle Solvoll" userId="c21c71a1-074c-40be-84e4-2aaef8b0ece3" providerId="ADAL" clId="{72492819-DBB4-430D-9507-8AEC3B838CA3}" dt="2021-06-21T12:21:56.618" v="0" actId="47"/>
        <pc:sldMkLst>
          <pc:docMk/>
          <pc:sldMk cId="2492000879" sldId="388"/>
        </pc:sldMkLst>
      </pc:sldChg>
      <pc:sldChg chg="del">
        <pc:chgData name="Gisle Solvoll" userId="c21c71a1-074c-40be-84e4-2aaef8b0ece3" providerId="ADAL" clId="{72492819-DBB4-430D-9507-8AEC3B838CA3}" dt="2021-06-21T12:21:56.618" v="0" actId="47"/>
        <pc:sldMkLst>
          <pc:docMk/>
          <pc:sldMk cId="717404781" sldId="389"/>
        </pc:sldMkLst>
      </pc:sldChg>
      <pc:sldChg chg="del">
        <pc:chgData name="Gisle Solvoll" userId="c21c71a1-074c-40be-84e4-2aaef8b0ece3" providerId="ADAL" clId="{72492819-DBB4-430D-9507-8AEC3B838CA3}" dt="2021-06-21T12:21:56.618" v="0" actId="47"/>
        <pc:sldMkLst>
          <pc:docMk/>
          <pc:sldMk cId="32548592" sldId="390"/>
        </pc:sldMkLst>
      </pc:sldChg>
      <pc:sldChg chg="del">
        <pc:chgData name="Gisle Solvoll" userId="c21c71a1-074c-40be-84e4-2aaef8b0ece3" providerId="ADAL" clId="{72492819-DBB4-430D-9507-8AEC3B838CA3}" dt="2021-06-21T12:21:56.618" v="0" actId="47"/>
        <pc:sldMkLst>
          <pc:docMk/>
          <pc:sldMk cId="824352517" sldId="391"/>
        </pc:sldMkLst>
      </pc:sldChg>
      <pc:sldChg chg="del">
        <pc:chgData name="Gisle Solvoll" userId="c21c71a1-074c-40be-84e4-2aaef8b0ece3" providerId="ADAL" clId="{72492819-DBB4-430D-9507-8AEC3B838CA3}" dt="2021-06-21T12:21:56.618" v="0" actId="47"/>
        <pc:sldMkLst>
          <pc:docMk/>
          <pc:sldMk cId="3358917359" sldId="392"/>
        </pc:sldMkLst>
      </pc:sldChg>
      <pc:sldChg chg="del">
        <pc:chgData name="Gisle Solvoll" userId="c21c71a1-074c-40be-84e4-2aaef8b0ece3" providerId="ADAL" clId="{72492819-DBB4-430D-9507-8AEC3B838CA3}" dt="2021-06-21T12:21:56.618" v="0" actId="47"/>
        <pc:sldMkLst>
          <pc:docMk/>
          <pc:sldMk cId="2437268453" sldId="393"/>
        </pc:sldMkLst>
      </pc:sldChg>
      <pc:sldChg chg="del">
        <pc:chgData name="Gisle Solvoll" userId="c21c71a1-074c-40be-84e4-2aaef8b0ece3" providerId="ADAL" clId="{72492819-DBB4-430D-9507-8AEC3B838CA3}" dt="2021-06-21T12:21:56.618" v="0" actId="47"/>
        <pc:sldMkLst>
          <pc:docMk/>
          <pc:sldMk cId="1454455786" sldId="394"/>
        </pc:sldMkLst>
      </pc:sldChg>
      <pc:sldChg chg="del">
        <pc:chgData name="Gisle Solvoll" userId="c21c71a1-074c-40be-84e4-2aaef8b0ece3" providerId="ADAL" clId="{72492819-DBB4-430D-9507-8AEC3B838CA3}" dt="2021-06-21T12:21:56.618" v="0" actId="47"/>
        <pc:sldMkLst>
          <pc:docMk/>
          <pc:sldMk cId="557022084" sldId="395"/>
        </pc:sldMkLst>
      </pc:sldChg>
      <pc:sldChg chg="del">
        <pc:chgData name="Gisle Solvoll" userId="c21c71a1-074c-40be-84e4-2aaef8b0ece3" providerId="ADAL" clId="{72492819-DBB4-430D-9507-8AEC3B838CA3}" dt="2021-06-21T12:21:56.618" v="0" actId="47"/>
        <pc:sldMkLst>
          <pc:docMk/>
          <pc:sldMk cId="4001870607" sldId="396"/>
        </pc:sldMkLst>
      </pc:sldChg>
      <pc:sldChg chg="del">
        <pc:chgData name="Gisle Solvoll" userId="c21c71a1-074c-40be-84e4-2aaef8b0ece3" providerId="ADAL" clId="{72492819-DBB4-430D-9507-8AEC3B838CA3}" dt="2021-06-21T12:21:56.618" v="0" actId="47"/>
        <pc:sldMkLst>
          <pc:docMk/>
          <pc:sldMk cId="1233285033" sldId="397"/>
        </pc:sldMkLst>
      </pc:sldChg>
      <pc:sldChg chg="del">
        <pc:chgData name="Gisle Solvoll" userId="c21c71a1-074c-40be-84e4-2aaef8b0ece3" providerId="ADAL" clId="{72492819-DBB4-430D-9507-8AEC3B838CA3}" dt="2021-06-21T12:21:56.618" v="0" actId="47"/>
        <pc:sldMkLst>
          <pc:docMk/>
          <pc:sldMk cId="101097354" sldId="398"/>
        </pc:sldMkLst>
      </pc:sldChg>
      <pc:sldChg chg="del">
        <pc:chgData name="Gisle Solvoll" userId="c21c71a1-074c-40be-84e4-2aaef8b0ece3" providerId="ADAL" clId="{72492819-DBB4-430D-9507-8AEC3B838CA3}" dt="2021-06-21T12:21:56.618" v="0" actId="47"/>
        <pc:sldMkLst>
          <pc:docMk/>
          <pc:sldMk cId="1899159591" sldId="399"/>
        </pc:sldMkLst>
      </pc:sldChg>
      <pc:sldChg chg="del">
        <pc:chgData name="Gisle Solvoll" userId="c21c71a1-074c-40be-84e4-2aaef8b0ece3" providerId="ADAL" clId="{72492819-DBB4-430D-9507-8AEC3B838CA3}" dt="2021-06-21T12:21:56.618" v="0" actId="47"/>
        <pc:sldMkLst>
          <pc:docMk/>
          <pc:sldMk cId="3257404198" sldId="400"/>
        </pc:sldMkLst>
      </pc:sldChg>
      <pc:sldChg chg="del">
        <pc:chgData name="Gisle Solvoll" userId="c21c71a1-074c-40be-84e4-2aaef8b0ece3" providerId="ADAL" clId="{72492819-DBB4-430D-9507-8AEC3B838CA3}" dt="2021-06-21T12:21:56.618" v="0" actId="47"/>
        <pc:sldMkLst>
          <pc:docMk/>
          <pc:sldMk cId="533797558" sldId="401"/>
        </pc:sldMkLst>
      </pc:sldChg>
      <pc:sldChg chg="del">
        <pc:chgData name="Gisle Solvoll" userId="c21c71a1-074c-40be-84e4-2aaef8b0ece3" providerId="ADAL" clId="{72492819-DBB4-430D-9507-8AEC3B838CA3}" dt="2021-06-21T12:21:56.618" v="0" actId="47"/>
        <pc:sldMkLst>
          <pc:docMk/>
          <pc:sldMk cId="828934395" sldId="402"/>
        </pc:sldMkLst>
      </pc:sldChg>
      <pc:sldChg chg="del">
        <pc:chgData name="Gisle Solvoll" userId="c21c71a1-074c-40be-84e4-2aaef8b0ece3" providerId="ADAL" clId="{72492819-DBB4-430D-9507-8AEC3B838CA3}" dt="2021-06-21T12:21:56.618" v="0" actId="47"/>
        <pc:sldMkLst>
          <pc:docMk/>
          <pc:sldMk cId="2878275561" sldId="403"/>
        </pc:sldMkLst>
      </pc:sldChg>
      <pc:sldChg chg="del">
        <pc:chgData name="Gisle Solvoll" userId="c21c71a1-074c-40be-84e4-2aaef8b0ece3" providerId="ADAL" clId="{72492819-DBB4-430D-9507-8AEC3B838CA3}" dt="2021-06-21T12:21:56.618" v="0" actId="47"/>
        <pc:sldMkLst>
          <pc:docMk/>
          <pc:sldMk cId="3300999270" sldId="404"/>
        </pc:sldMkLst>
      </pc:sldChg>
      <pc:sldChg chg="del">
        <pc:chgData name="Gisle Solvoll" userId="c21c71a1-074c-40be-84e4-2aaef8b0ece3" providerId="ADAL" clId="{72492819-DBB4-430D-9507-8AEC3B838CA3}" dt="2021-06-21T12:21:56.618" v="0" actId="47"/>
        <pc:sldMkLst>
          <pc:docMk/>
          <pc:sldMk cId="4046644397" sldId="405"/>
        </pc:sldMkLst>
      </pc:sldChg>
      <pc:sldChg chg="del">
        <pc:chgData name="Gisle Solvoll" userId="c21c71a1-074c-40be-84e4-2aaef8b0ece3" providerId="ADAL" clId="{72492819-DBB4-430D-9507-8AEC3B838CA3}" dt="2021-06-21T12:21:56.618" v="0" actId="47"/>
        <pc:sldMkLst>
          <pc:docMk/>
          <pc:sldMk cId="1911373938" sldId="406"/>
        </pc:sldMkLst>
      </pc:sldChg>
      <pc:sldChg chg="del">
        <pc:chgData name="Gisle Solvoll" userId="c21c71a1-074c-40be-84e4-2aaef8b0ece3" providerId="ADAL" clId="{72492819-DBB4-430D-9507-8AEC3B838CA3}" dt="2021-06-21T12:21:56.618" v="0" actId="47"/>
        <pc:sldMkLst>
          <pc:docMk/>
          <pc:sldMk cId="2406758403" sldId="407"/>
        </pc:sldMkLst>
      </pc:sldChg>
      <pc:sldChg chg="del">
        <pc:chgData name="Gisle Solvoll" userId="c21c71a1-074c-40be-84e4-2aaef8b0ece3" providerId="ADAL" clId="{72492819-DBB4-430D-9507-8AEC3B838CA3}" dt="2021-06-21T12:21:56.618" v="0" actId="47"/>
        <pc:sldMkLst>
          <pc:docMk/>
          <pc:sldMk cId="3324096281" sldId="408"/>
        </pc:sldMkLst>
      </pc:sldChg>
      <pc:sldChg chg="del">
        <pc:chgData name="Gisle Solvoll" userId="c21c71a1-074c-40be-84e4-2aaef8b0ece3" providerId="ADAL" clId="{72492819-DBB4-430D-9507-8AEC3B838CA3}" dt="2021-06-21T12:21:56.618" v="0" actId="47"/>
        <pc:sldMkLst>
          <pc:docMk/>
          <pc:sldMk cId="3918718885" sldId="409"/>
        </pc:sldMkLst>
      </pc:sldChg>
      <pc:sldChg chg="del">
        <pc:chgData name="Gisle Solvoll" userId="c21c71a1-074c-40be-84e4-2aaef8b0ece3" providerId="ADAL" clId="{72492819-DBB4-430D-9507-8AEC3B838CA3}" dt="2021-06-21T12:21:56.618" v="0" actId="47"/>
        <pc:sldMkLst>
          <pc:docMk/>
          <pc:sldMk cId="3066159194" sldId="410"/>
        </pc:sldMkLst>
      </pc:sldChg>
      <pc:sldChg chg="del">
        <pc:chgData name="Gisle Solvoll" userId="c21c71a1-074c-40be-84e4-2aaef8b0ece3" providerId="ADAL" clId="{72492819-DBB4-430D-9507-8AEC3B838CA3}" dt="2021-06-21T12:21:56.618" v="0" actId="47"/>
        <pc:sldMkLst>
          <pc:docMk/>
          <pc:sldMk cId="3223024940" sldId="411"/>
        </pc:sldMkLst>
      </pc:sldChg>
      <pc:sldChg chg="del">
        <pc:chgData name="Gisle Solvoll" userId="c21c71a1-074c-40be-84e4-2aaef8b0ece3" providerId="ADAL" clId="{72492819-DBB4-430D-9507-8AEC3B838CA3}" dt="2021-06-21T12:21:56.618" v="0" actId="47"/>
        <pc:sldMkLst>
          <pc:docMk/>
          <pc:sldMk cId="3996607683" sldId="412"/>
        </pc:sldMkLst>
      </pc:sldChg>
      <pc:sldChg chg="del">
        <pc:chgData name="Gisle Solvoll" userId="c21c71a1-074c-40be-84e4-2aaef8b0ece3" providerId="ADAL" clId="{72492819-DBB4-430D-9507-8AEC3B838CA3}" dt="2021-06-21T12:21:56.618" v="0" actId="47"/>
        <pc:sldMkLst>
          <pc:docMk/>
          <pc:sldMk cId="3569845242" sldId="413"/>
        </pc:sldMkLst>
      </pc:sldChg>
      <pc:sldChg chg="del">
        <pc:chgData name="Gisle Solvoll" userId="c21c71a1-074c-40be-84e4-2aaef8b0ece3" providerId="ADAL" clId="{72492819-DBB4-430D-9507-8AEC3B838CA3}" dt="2021-06-21T12:21:56.618" v="0" actId="47"/>
        <pc:sldMkLst>
          <pc:docMk/>
          <pc:sldMk cId="1699247525" sldId="414"/>
        </pc:sldMkLst>
      </pc:sldChg>
      <pc:sldChg chg="del">
        <pc:chgData name="Gisle Solvoll" userId="c21c71a1-074c-40be-84e4-2aaef8b0ece3" providerId="ADAL" clId="{72492819-DBB4-430D-9507-8AEC3B838CA3}" dt="2021-06-21T12:21:56.618" v="0" actId="47"/>
        <pc:sldMkLst>
          <pc:docMk/>
          <pc:sldMk cId="52121048" sldId="416"/>
        </pc:sldMkLst>
      </pc:sldChg>
      <pc:sldChg chg="del">
        <pc:chgData name="Gisle Solvoll" userId="c21c71a1-074c-40be-84e4-2aaef8b0ece3" providerId="ADAL" clId="{72492819-DBB4-430D-9507-8AEC3B838CA3}" dt="2021-06-21T12:21:56.618" v="0" actId="47"/>
        <pc:sldMkLst>
          <pc:docMk/>
          <pc:sldMk cId="1582516026" sldId="417"/>
        </pc:sldMkLst>
      </pc:sldChg>
      <pc:sldChg chg="del">
        <pc:chgData name="Gisle Solvoll" userId="c21c71a1-074c-40be-84e4-2aaef8b0ece3" providerId="ADAL" clId="{72492819-DBB4-430D-9507-8AEC3B838CA3}" dt="2021-06-21T12:21:56.618" v="0" actId="47"/>
        <pc:sldMkLst>
          <pc:docMk/>
          <pc:sldMk cId="2978407011" sldId="418"/>
        </pc:sldMkLst>
      </pc:sldChg>
      <pc:sldChg chg="del">
        <pc:chgData name="Gisle Solvoll" userId="c21c71a1-074c-40be-84e4-2aaef8b0ece3" providerId="ADAL" clId="{72492819-DBB4-430D-9507-8AEC3B838CA3}" dt="2021-06-21T12:21:56.618" v="0" actId="47"/>
        <pc:sldMkLst>
          <pc:docMk/>
          <pc:sldMk cId="1914689030" sldId="419"/>
        </pc:sldMkLst>
      </pc:sldChg>
      <pc:sldChg chg="del">
        <pc:chgData name="Gisle Solvoll" userId="c21c71a1-074c-40be-84e4-2aaef8b0ece3" providerId="ADAL" clId="{72492819-DBB4-430D-9507-8AEC3B838CA3}" dt="2021-06-21T12:21:56.618" v="0" actId="47"/>
        <pc:sldMkLst>
          <pc:docMk/>
          <pc:sldMk cId="3086876601" sldId="420"/>
        </pc:sldMkLst>
      </pc:sldChg>
      <pc:sldChg chg="del">
        <pc:chgData name="Gisle Solvoll" userId="c21c71a1-074c-40be-84e4-2aaef8b0ece3" providerId="ADAL" clId="{72492819-DBB4-430D-9507-8AEC3B838CA3}" dt="2021-06-21T12:21:56.618" v="0" actId="47"/>
        <pc:sldMkLst>
          <pc:docMk/>
          <pc:sldMk cId="2875488495" sldId="421"/>
        </pc:sldMkLst>
      </pc:sldChg>
      <pc:sldChg chg="del">
        <pc:chgData name="Gisle Solvoll" userId="c21c71a1-074c-40be-84e4-2aaef8b0ece3" providerId="ADAL" clId="{72492819-DBB4-430D-9507-8AEC3B838CA3}" dt="2021-06-21T12:21:56.618" v="0" actId="47"/>
        <pc:sldMkLst>
          <pc:docMk/>
          <pc:sldMk cId="3687986603" sldId="422"/>
        </pc:sldMkLst>
      </pc:sldChg>
      <pc:sldChg chg="del">
        <pc:chgData name="Gisle Solvoll" userId="c21c71a1-074c-40be-84e4-2aaef8b0ece3" providerId="ADAL" clId="{72492819-DBB4-430D-9507-8AEC3B838CA3}" dt="2021-06-21T12:21:56.618" v="0" actId="47"/>
        <pc:sldMkLst>
          <pc:docMk/>
          <pc:sldMk cId="334880488" sldId="423"/>
        </pc:sldMkLst>
      </pc:sldChg>
      <pc:sldChg chg="del">
        <pc:chgData name="Gisle Solvoll" userId="c21c71a1-074c-40be-84e4-2aaef8b0ece3" providerId="ADAL" clId="{72492819-DBB4-430D-9507-8AEC3B838CA3}" dt="2021-06-21T12:21:56.618" v="0" actId="47"/>
        <pc:sldMkLst>
          <pc:docMk/>
          <pc:sldMk cId="302112833" sldId="424"/>
        </pc:sldMkLst>
      </pc:sldChg>
      <pc:sldChg chg="del">
        <pc:chgData name="Gisle Solvoll" userId="c21c71a1-074c-40be-84e4-2aaef8b0ece3" providerId="ADAL" clId="{72492819-DBB4-430D-9507-8AEC3B838CA3}" dt="2021-06-21T12:21:56.618" v="0" actId="47"/>
        <pc:sldMkLst>
          <pc:docMk/>
          <pc:sldMk cId="2808322022" sldId="425"/>
        </pc:sldMkLst>
      </pc:sldChg>
      <pc:sldChg chg="del">
        <pc:chgData name="Gisle Solvoll" userId="c21c71a1-074c-40be-84e4-2aaef8b0ece3" providerId="ADAL" clId="{72492819-DBB4-430D-9507-8AEC3B838CA3}" dt="2021-06-21T12:21:56.618" v="0" actId="47"/>
        <pc:sldMkLst>
          <pc:docMk/>
          <pc:sldMk cId="1380633218" sldId="426"/>
        </pc:sldMkLst>
      </pc:sldChg>
      <pc:sldChg chg="del">
        <pc:chgData name="Gisle Solvoll" userId="c21c71a1-074c-40be-84e4-2aaef8b0ece3" providerId="ADAL" clId="{72492819-DBB4-430D-9507-8AEC3B838CA3}" dt="2021-06-21T12:21:56.618" v="0" actId="47"/>
        <pc:sldMkLst>
          <pc:docMk/>
          <pc:sldMk cId="1088063416" sldId="427"/>
        </pc:sldMkLst>
      </pc:sldChg>
      <pc:sldChg chg="del">
        <pc:chgData name="Gisle Solvoll" userId="c21c71a1-074c-40be-84e4-2aaef8b0ece3" providerId="ADAL" clId="{72492819-DBB4-430D-9507-8AEC3B838CA3}" dt="2021-06-21T12:21:56.618" v="0" actId="47"/>
        <pc:sldMkLst>
          <pc:docMk/>
          <pc:sldMk cId="122848452" sldId="428"/>
        </pc:sldMkLst>
      </pc:sldChg>
      <pc:sldChg chg="del">
        <pc:chgData name="Gisle Solvoll" userId="c21c71a1-074c-40be-84e4-2aaef8b0ece3" providerId="ADAL" clId="{72492819-DBB4-430D-9507-8AEC3B838CA3}" dt="2021-06-21T12:21:56.618" v="0" actId="47"/>
        <pc:sldMkLst>
          <pc:docMk/>
          <pc:sldMk cId="1877149875" sldId="429"/>
        </pc:sldMkLst>
      </pc:sldChg>
      <pc:sldChg chg="del">
        <pc:chgData name="Gisle Solvoll" userId="c21c71a1-074c-40be-84e4-2aaef8b0ece3" providerId="ADAL" clId="{72492819-DBB4-430D-9507-8AEC3B838CA3}" dt="2021-06-21T12:21:56.618" v="0" actId="47"/>
        <pc:sldMkLst>
          <pc:docMk/>
          <pc:sldMk cId="2419629603" sldId="430"/>
        </pc:sldMkLst>
      </pc:sldChg>
      <pc:sldChg chg="del">
        <pc:chgData name="Gisle Solvoll" userId="c21c71a1-074c-40be-84e4-2aaef8b0ece3" providerId="ADAL" clId="{72492819-DBB4-430D-9507-8AEC3B838CA3}" dt="2021-06-21T12:21:56.618" v="0" actId="47"/>
        <pc:sldMkLst>
          <pc:docMk/>
          <pc:sldMk cId="757989951" sldId="431"/>
        </pc:sldMkLst>
      </pc:sldChg>
      <pc:sldChg chg="del">
        <pc:chgData name="Gisle Solvoll" userId="c21c71a1-074c-40be-84e4-2aaef8b0ece3" providerId="ADAL" clId="{72492819-DBB4-430D-9507-8AEC3B838CA3}" dt="2021-06-21T12:21:56.618" v="0" actId="47"/>
        <pc:sldMkLst>
          <pc:docMk/>
          <pc:sldMk cId="651573388" sldId="432"/>
        </pc:sldMkLst>
      </pc:sldChg>
      <pc:sldChg chg="del">
        <pc:chgData name="Gisle Solvoll" userId="c21c71a1-074c-40be-84e4-2aaef8b0ece3" providerId="ADAL" clId="{72492819-DBB4-430D-9507-8AEC3B838CA3}" dt="2021-06-21T12:21:56.618" v="0" actId="47"/>
        <pc:sldMkLst>
          <pc:docMk/>
          <pc:sldMk cId="1173441117" sldId="433"/>
        </pc:sldMkLst>
      </pc:sldChg>
      <pc:sldChg chg="del">
        <pc:chgData name="Gisle Solvoll" userId="c21c71a1-074c-40be-84e4-2aaef8b0ece3" providerId="ADAL" clId="{72492819-DBB4-430D-9507-8AEC3B838CA3}" dt="2021-06-21T12:21:56.618" v="0" actId="47"/>
        <pc:sldMkLst>
          <pc:docMk/>
          <pc:sldMk cId="3494774511" sldId="434"/>
        </pc:sldMkLst>
      </pc:sldChg>
      <pc:sldChg chg="del">
        <pc:chgData name="Gisle Solvoll" userId="c21c71a1-074c-40be-84e4-2aaef8b0ece3" providerId="ADAL" clId="{72492819-DBB4-430D-9507-8AEC3B838CA3}" dt="2021-06-21T12:21:56.618" v="0" actId="47"/>
        <pc:sldMkLst>
          <pc:docMk/>
          <pc:sldMk cId="3021987009" sldId="435"/>
        </pc:sldMkLst>
      </pc:sldChg>
      <pc:sldChg chg="del">
        <pc:chgData name="Gisle Solvoll" userId="c21c71a1-074c-40be-84e4-2aaef8b0ece3" providerId="ADAL" clId="{72492819-DBB4-430D-9507-8AEC3B838CA3}" dt="2021-06-21T12:21:56.618" v="0" actId="47"/>
        <pc:sldMkLst>
          <pc:docMk/>
          <pc:sldMk cId="2166017982" sldId="436"/>
        </pc:sldMkLst>
      </pc:sldChg>
      <pc:sldChg chg="del">
        <pc:chgData name="Gisle Solvoll" userId="c21c71a1-074c-40be-84e4-2aaef8b0ece3" providerId="ADAL" clId="{72492819-DBB4-430D-9507-8AEC3B838CA3}" dt="2021-06-21T12:21:56.618" v="0" actId="47"/>
        <pc:sldMkLst>
          <pc:docMk/>
          <pc:sldMk cId="2504792211" sldId="437"/>
        </pc:sldMkLst>
      </pc:sldChg>
      <pc:sldChg chg="del">
        <pc:chgData name="Gisle Solvoll" userId="c21c71a1-074c-40be-84e4-2aaef8b0ece3" providerId="ADAL" clId="{72492819-DBB4-430D-9507-8AEC3B838CA3}" dt="2021-06-21T12:21:56.618" v="0" actId="47"/>
        <pc:sldMkLst>
          <pc:docMk/>
          <pc:sldMk cId="3430453137" sldId="438"/>
        </pc:sldMkLst>
      </pc:sldChg>
      <pc:sldChg chg="del">
        <pc:chgData name="Gisle Solvoll" userId="c21c71a1-074c-40be-84e4-2aaef8b0ece3" providerId="ADAL" clId="{72492819-DBB4-430D-9507-8AEC3B838CA3}" dt="2021-06-21T12:21:56.618" v="0" actId="47"/>
        <pc:sldMkLst>
          <pc:docMk/>
          <pc:sldMk cId="160854802" sldId="439"/>
        </pc:sldMkLst>
      </pc:sldChg>
      <pc:sldChg chg="del">
        <pc:chgData name="Gisle Solvoll" userId="c21c71a1-074c-40be-84e4-2aaef8b0ece3" providerId="ADAL" clId="{72492819-DBB4-430D-9507-8AEC3B838CA3}" dt="2021-06-21T12:21:56.618" v="0" actId="47"/>
        <pc:sldMkLst>
          <pc:docMk/>
          <pc:sldMk cId="1099185125" sldId="440"/>
        </pc:sldMkLst>
      </pc:sldChg>
      <pc:sldChg chg="del">
        <pc:chgData name="Gisle Solvoll" userId="c21c71a1-074c-40be-84e4-2aaef8b0ece3" providerId="ADAL" clId="{72492819-DBB4-430D-9507-8AEC3B838CA3}" dt="2021-06-21T12:21:56.618" v="0" actId="47"/>
        <pc:sldMkLst>
          <pc:docMk/>
          <pc:sldMk cId="1960336308" sldId="441"/>
        </pc:sldMkLst>
      </pc:sldChg>
      <pc:sldChg chg="del">
        <pc:chgData name="Gisle Solvoll" userId="c21c71a1-074c-40be-84e4-2aaef8b0ece3" providerId="ADAL" clId="{72492819-DBB4-430D-9507-8AEC3B838CA3}" dt="2021-06-21T12:21:56.618" v="0" actId="47"/>
        <pc:sldMkLst>
          <pc:docMk/>
          <pc:sldMk cId="3901291049" sldId="442"/>
        </pc:sldMkLst>
      </pc:sldChg>
      <pc:sldChg chg="del">
        <pc:chgData name="Gisle Solvoll" userId="c21c71a1-074c-40be-84e4-2aaef8b0ece3" providerId="ADAL" clId="{72492819-DBB4-430D-9507-8AEC3B838CA3}" dt="2021-06-21T12:21:56.618" v="0" actId="47"/>
        <pc:sldMkLst>
          <pc:docMk/>
          <pc:sldMk cId="3436010520" sldId="443"/>
        </pc:sldMkLst>
      </pc:sldChg>
      <pc:sldChg chg="del">
        <pc:chgData name="Gisle Solvoll" userId="c21c71a1-074c-40be-84e4-2aaef8b0ece3" providerId="ADAL" clId="{72492819-DBB4-430D-9507-8AEC3B838CA3}" dt="2021-06-21T12:21:56.618" v="0" actId="47"/>
        <pc:sldMkLst>
          <pc:docMk/>
          <pc:sldMk cId="3580825855" sldId="444"/>
        </pc:sldMkLst>
      </pc:sldChg>
      <pc:sldChg chg="del">
        <pc:chgData name="Gisle Solvoll" userId="c21c71a1-074c-40be-84e4-2aaef8b0ece3" providerId="ADAL" clId="{72492819-DBB4-430D-9507-8AEC3B838CA3}" dt="2021-06-21T12:21:56.618" v="0" actId="47"/>
        <pc:sldMkLst>
          <pc:docMk/>
          <pc:sldMk cId="1061329618" sldId="445"/>
        </pc:sldMkLst>
      </pc:sldChg>
      <pc:sldChg chg="del">
        <pc:chgData name="Gisle Solvoll" userId="c21c71a1-074c-40be-84e4-2aaef8b0ece3" providerId="ADAL" clId="{72492819-DBB4-430D-9507-8AEC3B838CA3}" dt="2021-06-21T12:21:56.618" v="0" actId="47"/>
        <pc:sldMkLst>
          <pc:docMk/>
          <pc:sldMk cId="1692686840" sldId="446"/>
        </pc:sldMkLst>
      </pc:sldChg>
      <pc:sldChg chg="del">
        <pc:chgData name="Gisle Solvoll" userId="c21c71a1-074c-40be-84e4-2aaef8b0ece3" providerId="ADAL" clId="{72492819-DBB4-430D-9507-8AEC3B838CA3}" dt="2021-06-21T12:21:56.618" v="0" actId="47"/>
        <pc:sldMkLst>
          <pc:docMk/>
          <pc:sldMk cId="1578700820" sldId="447"/>
        </pc:sldMkLst>
      </pc:sldChg>
      <pc:sldChg chg="del">
        <pc:chgData name="Gisle Solvoll" userId="c21c71a1-074c-40be-84e4-2aaef8b0ece3" providerId="ADAL" clId="{72492819-DBB4-430D-9507-8AEC3B838CA3}" dt="2021-06-21T12:21:56.618" v="0" actId="47"/>
        <pc:sldMkLst>
          <pc:docMk/>
          <pc:sldMk cId="3642714972" sldId="448"/>
        </pc:sldMkLst>
      </pc:sldChg>
      <pc:sldChg chg="del">
        <pc:chgData name="Gisle Solvoll" userId="c21c71a1-074c-40be-84e4-2aaef8b0ece3" providerId="ADAL" clId="{72492819-DBB4-430D-9507-8AEC3B838CA3}" dt="2021-06-21T12:21:56.618" v="0" actId="47"/>
        <pc:sldMkLst>
          <pc:docMk/>
          <pc:sldMk cId="1045112783" sldId="449"/>
        </pc:sldMkLst>
      </pc:sldChg>
      <pc:sldChg chg="del">
        <pc:chgData name="Gisle Solvoll" userId="c21c71a1-074c-40be-84e4-2aaef8b0ece3" providerId="ADAL" clId="{72492819-DBB4-430D-9507-8AEC3B838CA3}" dt="2021-06-21T12:21:56.618" v="0" actId="47"/>
        <pc:sldMkLst>
          <pc:docMk/>
          <pc:sldMk cId="3023303337" sldId="450"/>
        </pc:sldMkLst>
      </pc:sldChg>
      <pc:sldChg chg="del">
        <pc:chgData name="Gisle Solvoll" userId="c21c71a1-074c-40be-84e4-2aaef8b0ece3" providerId="ADAL" clId="{72492819-DBB4-430D-9507-8AEC3B838CA3}" dt="2021-06-21T12:21:56.618" v="0" actId="47"/>
        <pc:sldMkLst>
          <pc:docMk/>
          <pc:sldMk cId="1624122897" sldId="451"/>
        </pc:sldMkLst>
      </pc:sldChg>
      <pc:sldChg chg="del">
        <pc:chgData name="Gisle Solvoll" userId="c21c71a1-074c-40be-84e4-2aaef8b0ece3" providerId="ADAL" clId="{72492819-DBB4-430D-9507-8AEC3B838CA3}" dt="2021-06-21T12:21:56.618" v="0" actId="47"/>
        <pc:sldMkLst>
          <pc:docMk/>
          <pc:sldMk cId="1380456205" sldId="453"/>
        </pc:sldMkLst>
      </pc:sldChg>
      <pc:sldChg chg="del">
        <pc:chgData name="Gisle Solvoll" userId="c21c71a1-074c-40be-84e4-2aaef8b0ece3" providerId="ADAL" clId="{72492819-DBB4-430D-9507-8AEC3B838CA3}" dt="2021-06-21T12:21:56.618" v="0" actId="47"/>
        <pc:sldMkLst>
          <pc:docMk/>
          <pc:sldMk cId="545957020" sldId="454"/>
        </pc:sldMkLst>
      </pc:sldChg>
      <pc:sldChg chg="del">
        <pc:chgData name="Gisle Solvoll" userId="c21c71a1-074c-40be-84e4-2aaef8b0ece3" providerId="ADAL" clId="{72492819-DBB4-430D-9507-8AEC3B838CA3}" dt="2021-06-21T12:21:56.618" v="0" actId="47"/>
        <pc:sldMkLst>
          <pc:docMk/>
          <pc:sldMk cId="2999163392" sldId="455"/>
        </pc:sldMkLst>
      </pc:sldChg>
      <pc:sldChg chg="del">
        <pc:chgData name="Gisle Solvoll" userId="c21c71a1-074c-40be-84e4-2aaef8b0ece3" providerId="ADAL" clId="{72492819-DBB4-430D-9507-8AEC3B838CA3}" dt="2021-06-21T12:21:56.618" v="0" actId="47"/>
        <pc:sldMkLst>
          <pc:docMk/>
          <pc:sldMk cId="3449077201" sldId="456"/>
        </pc:sldMkLst>
      </pc:sldChg>
      <pc:sldChg chg="del">
        <pc:chgData name="Gisle Solvoll" userId="c21c71a1-074c-40be-84e4-2aaef8b0ece3" providerId="ADAL" clId="{72492819-DBB4-430D-9507-8AEC3B838CA3}" dt="2021-06-21T12:21:56.618" v="0" actId="47"/>
        <pc:sldMkLst>
          <pc:docMk/>
          <pc:sldMk cId="106146642" sldId="457"/>
        </pc:sldMkLst>
      </pc:sldChg>
      <pc:sldChg chg="del">
        <pc:chgData name="Gisle Solvoll" userId="c21c71a1-074c-40be-84e4-2aaef8b0ece3" providerId="ADAL" clId="{72492819-DBB4-430D-9507-8AEC3B838CA3}" dt="2021-06-21T12:21:56.618" v="0" actId="47"/>
        <pc:sldMkLst>
          <pc:docMk/>
          <pc:sldMk cId="794764819" sldId="458"/>
        </pc:sldMkLst>
      </pc:sldChg>
      <pc:sldChg chg="del">
        <pc:chgData name="Gisle Solvoll" userId="c21c71a1-074c-40be-84e4-2aaef8b0ece3" providerId="ADAL" clId="{72492819-DBB4-430D-9507-8AEC3B838CA3}" dt="2021-06-21T12:21:56.618" v="0" actId="47"/>
        <pc:sldMkLst>
          <pc:docMk/>
          <pc:sldMk cId="178935546" sldId="459"/>
        </pc:sldMkLst>
      </pc:sldChg>
      <pc:sldChg chg="del">
        <pc:chgData name="Gisle Solvoll" userId="c21c71a1-074c-40be-84e4-2aaef8b0ece3" providerId="ADAL" clId="{72492819-DBB4-430D-9507-8AEC3B838CA3}" dt="2021-06-21T12:21:56.618" v="0" actId="47"/>
        <pc:sldMkLst>
          <pc:docMk/>
          <pc:sldMk cId="2338101448" sldId="460"/>
        </pc:sldMkLst>
      </pc:sldChg>
      <pc:sldChg chg="del">
        <pc:chgData name="Gisle Solvoll" userId="c21c71a1-074c-40be-84e4-2aaef8b0ece3" providerId="ADAL" clId="{72492819-DBB4-430D-9507-8AEC3B838CA3}" dt="2021-06-21T12:21:56.618" v="0" actId="47"/>
        <pc:sldMkLst>
          <pc:docMk/>
          <pc:sldMk cId="2883589250" sldId="461"/>
        </pc:sldMkLst>
      </pc:sldChg>
      <pc:sldChg chg="del">
        <pc:chgData name="Gisle Solvoll" userId="c21c71a1-074c-40be-84e4-2aaef8b0ece3" providerId="ADAL" clId="{72492819-DBB4-430D-9507-8AEC3B838CA3}" dt="2021-06-21T12:21:56.618" v="0" actId="47"/>
        <pc:sldMkLst>
          <pc:docMk/>
          <pc:sldMk cId="1230007994" sldId="462"/>
        </pc:sldMkLst>
      </pc:sldChg>
      <pc:sldChg chg="del">
        <pc:chgData name="Gisle Solvoll" userId="c21c71a1-074c-40be-84e4-2aaef8b0ece3" providerId="ADAL" clId="{72492819-DBB4-430D-9507-8AEC3B838CA3}" dt="2021-06-21T12:21:56.618" v="0" actId="47"/>
        <pc:sldMkLst>
          <pc:docMk/>
          <pc:sldMk cId="840247677" sldId="463"/>
        </pc:sldMkLst>
      </pc:sldChg>
      <pc:sldChg chg="del">
        <pc:chgData name="Gisle Solvoll" userId="c21c71a1-074c-40be-84e4-2aaef8b0ece3" providerId="ADAL" clId="{72492819-DBB4-430D-9507-8AEC3B838CA3}" dt="2021-06-21T12:21:56.618" v="0" actId="47"/>
        <pc:sldMkLst>
          <pc:docMk/>
          <pc:sldMk cId="2433351767" sldId="464"/>
        </pc:sldMkLst>
      </pc:sldChg>
      <pc:sldChg chg="del">
        <pc:chgData name="Gisle Solvoll" userId="c21c71a1-074c-40be-84e4-2aaef8b0ece3" providerId="ADAL" clId="{72492819-DBB4-430D-9507-8AEC3B838CA3}" dt="2021-06-21T12:21:56.618" v="0" actId="47"/>
        <pc:sldMkLst>
          <pc:docMk/>
          <pc:sldMk cId="3966672466" sldId="465"/>
        </pc:sldMkLst>
      </pc:sldChg>
      <pc:sldChg chg="del">
        <pc:chgData name="Gisle Solvoll" userId="c21c71a1-074c-40be-84e4-2aaef8b0ece3" providerId="ADAL" clId="{72492819-DBB4-430D-9507-8AEC3B838CA3}" dt="2021-06-21T12:21:56.618" v="0" actId="47"/>
        <pc:sldMkLst>
          <pc:docMk/>
          <pc:sldMk cId="3459543163" sldId="46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D5A955-EA5A-46D1-B80F-085796B420A2}" type="datetimeFigureOut">
              <a:rPr lang="nb-NO" smtClean="0"/>
              <a:t>21.06.2021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5646B-0753-4547-BC7A-EBB7AD2C62EA}" type="slidenum">
              <a:rPr lang="nb-NO" smtClean="0"/>
              <a:t>‹#›</a:t>
            </a:fld>
            <a:endParaRPr lang="nb-NO"/>
          </a:p>
        </p:txBody>
      </p:sp>
    </p:spTree>
    <p:extLst>
      <p:ext uri="{BB962C8B-B14F-4D97-AF65-F5344CB8AC3E}">
        <p14:creationId xmlns:p14="http://schemas.microsoft.com/office/powerpoint/2010/main" val="2621479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BCBBC3-D1B2-4213-BC5C-92994F349DDB}"/>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396E56AE-E668-48BA-856C-877773D1E633}"/>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EA421675-D0C9-4CA9-86C9-4D86B9586E95}"/>
              </a:ext>
            </a:extLst>
          </p:cNvPr>
          <p:cNvSpPr>
            <a:spLocks noGrp="1"/>
          </p:cNvSpPr>
          <p:nvPr>
            <p:ph type="dt" sz="half" idx="10"/>
          </p:nvPr>
        </p:nvSpPr>
        <p:spPr/>
        <p:txBody>
          <a:bodyPr/>
          <a:lstStyle/>
          <a:p>
            <a:fld id="{40D515F2-4252-4401-8EC7-D42FB6B3CF18}" type="datetime1">
              <a:rPr lang="nb-NO" smtClean="0"/>
              <a:t>21.06.2021</a:t>
            </a:fld>
            <a:endParaRPr lang="nb-NO"/>
          </a:p>
        </p:txBody>
      </p:sp>
      <p:sp>
        <p:nvSpPr>
          <p:cNvPr id="5" name="Plassholder for bunntekst 4">
            <a:extLst>
              <a:ext uri="{FF2B5EF4-FFF2-40B4-BE49-F238E27FC236}">
                <a16:creationId xmlns:a16="http://schemas.microsoft.com/office/drawing/2014/main" id="{8BE8702F-1DD8-48F6-ACA1-0510105D2974}"/>
              </a:ext>
            </a:extLst>
          </p:cNvPr>
          <p:cNvSpPr>
            <a:spLocks noGrp="1"/>
          </p:cNvSpPr>
          <p:nvPr>
            <p:ph type="ftr" sz="quarter" idx="11"/>
          </p:nvPr>
        </p:nvSpPr>
        <p:spPr/>
        <p:txBody>
          <a:bodyPr/>
          <a:lstStyle/>
          <a:p>
            <a:r>
              <a:rPr lang="nb-NO"/>
              <a:t>Finn Jørgensen og Gisle Solvoll. Transportøkonomi, Universitetsforlaget.</a:t>
            </a:r>
          </a:p>
        </p:txBody>
      </p:sp>
      <p:sp>
        <p:nvSpPr>
          <p:cNvPr id="6" name="Plassholder for lysbildenummer 5">
            <a:extLst>
              <a:ext uri="{FF2B5EF4-FFF2-40B4-BE49-F238E27FC236}">
                <a16:creationId xmlns:a16="http://schemas.microsoft.com/office/drawing/2014/main" id="{55DCFE67-A146-4702-973E-A686DA2905BD}"/>
              </a:ext>
            </a:extLst>
          </p:cNvPr>
          <p:cNvSpPr>
            <a:spLocks noGrp="1"/>
          </p:cNvSpPr>
          <p:nvPr>
            <p:ph type="sldNum" sz="quarter" idx="12"/>
          </p:nvPr>
        </p:nvSpPr>
        <p:spPr/>
        <p:txBody>
          <a:bodyPr/>
          <a:lstStyle/>
          <a:p>
            <a:fld id="{CBA2AAC3-4159-4417-A579-42160987BC17}" type="slidenum">
              <a:rPr lang="nb-NO" smtClean="0"/>
              <a:t>‹#›</a:t>
            </a:fld>
            <a:endParaRPr lang="nb-NO"/>
          </a:p>
        </p:txBody>
      </p:sp>
    </p:spTree>
    <p:extLst>
      <p:ext uri="{BB962C8B-B14F-4D97-AF65-F5344CB8AC3E}">
        <p14:creationId xmlns:p14="http://schemas.microsoft.com/office/powerpoint/2010/main" val="1142747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C615F6-AD43-4ED1-A06E-F5CD71E2C139}"/>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BE17FBCB-96E2-4133-9F6C-7491D231C21B}"/>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C79C985-D2F2-4984-8E38-6603A69635F6}"/>
              </a:ext>
            </a:extLst>
          </p:cNvPr>
          <p:cNvSpPr>
            <a:spLocks noGrp="1"/>
          </p:cNvSpPr>
          <p:nvPr>
            <p:ph type="dt" sz="half" idx="10"/>
          </p:nvPr>
        </p:nvSpPr>
        <p:spPr/>
        <p:txBody>
          <a:bodyPr/>
          <a:lstStyle/>
          <a:p>
            <a:fld id="{976BA9EB-4582-4495-85F6-38560678593E}" type="datetime1">
              <a:rPr lang="nb-NO" smtClean="0"/>
              <a:t>21.06.2021</a:t>
            </a:fld>
            <a:endParaRPr lang="nb-NO"/>
          </a:p>
        </p:txBody>
      </p:sp>
      <p:sp>
        <p:nvSpPr>
          <p:cNvPr id="5" name="Plassholder for bunntekst 4">
            <a:extLst>
              <a:ext uri="{FF2B5EF4-FFF2-40B4-BE49-F238E27FC236}">
                <a16:creationId xmlns:a16="http://schemas.microsoft.com/office/drawing/2014/main" id="{7B46479D-96B2-4091-A621-485E468F22D0}"/>
              </a:ext>
            </a:extLst>
          </p:cNvPr>
          <p:cNvSpPr>
            <a:spLocks noGrp="1"/>
          </p:cNvSpPr>
          <p:nvPr>
            <p:ph type="ftr" sz="quarter" idx="11"/>
          </p:nvPr>
        </p:nvSpPr>
        <p:spPr/>
        <p:txBody>
          <a:bodyPr/>
          <a:lstStyle/>
          <a:p>
            <a:r>
              <a:rPr lang="nb-NO"/>
              <a:t>Finn Jørgensen og Gisle Solvoll. Transportøkonomi, Universitetsforlaget.</a:t>
            </a:r>
          </a:p>
        </p:txBody>
      </p:sp>
      <p:sp>
        <p:nvSpPr>
          <p:cNvPr id="6" name="Plassholder for lysbildenummer 5">
            <a:extLst>
              <a:ext uri="{FF2B5EF4-FFF2-40B4-BE49-F238E27FC236}">
                <a16:creationId xmlns:a16="http://schemas.microsoft.com/office/drawing/2014/main" id="{B8D5DC56-68B8-4356-B3AD-D9CFD8FA75E2}"/>
              </a:ext>
            </a:extLst>
          </p:cNvPr>
          <p:cNvSpPr>
            <a:spLocks noGrp="1"/>
          </p:cNvSpPr>
          <p:nvPr>
            <p:ph type="sldNum" sz="quarter" idx="12"/>
          </p:nvPr>
        </p:nvSpPr>
        <p:spPr/>
        <p:txBody>
          <a:bodyPr/>
          <a:lstStyle/>
          <a:p>
            <a:fld id="{CBA2AAC3-4159-4417-A579-42160987BC17}" type="slidenum">
              <a:rPr lang="nb-NO" smtClean="0"/>
              <a:t>‹#›</a:t>
            </a:fld>
            <a:endParaRPr lang="nb-NO"/>
          </a:p>
        </p:txBody>
      </p:sp>
    </p:spTree>
    <p:extLst>
      <p:ext uri="{BB962C8B-B14F-4D97-AF65-F5344CB8AC3E}">
        <p14:creationId xmlns:p14="http://schemas.microsoft.com/office/powerpoint/2010/main" val="2411522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1CB8B4DB-9799-4FA0-ADDB-C8AF14321603}"/>
              </a:ext>
            </a:extLst>
          </p:cNvPr>
          <p:cNvSpPr>
            <a:spLocks noGrp="1"/>
          </p:cNvSpPr>
          <p:nvPr>
            <p:ph type="title" orient="vert"/>
          </p:nvPr>
        </p:nvSpPr>
        <p:spPr>
          <a:xfrm>
            <a:off x="8724901"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91C06032-5C39-4BD6-A56D-AE684FE22D6F}"/>
              </a:ext>
            </a:extLst>
          </p:cNvPr>
          <p:cNvSpPr>
            <a:spLocks noGrp="1"/>
          </p:cNvSpPr>
          <p:nvPr>
            <p:ph type="body" orient="vert" idx="1"/>
          </p:nvPr>
        </p:nvSpPr>
        <p:spPr>
          <a:xfrm>
            <a:off x="838201"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F449A7D-C35A-406D-955E-975DF6B393B5}"/>
              </a:ext>
            </a:extLst>
          </p:cNvPr>
          <p:cNvSpPr>
            <a:spLocks noGrp="1"/>
          </p:cNvSpPr>
          <p:nvPr>
            <p:ph type="dt" sz="half" idx="10"/>
          </p:nvPr>
        </p:nvSpPr>
        <p:spPr/>
        <p:txBody>
          <a:bodyPr/>
          <a:lstStyle/>
          <a:p>
            <a:fld id="{030FA852-041E-4D13-B3D0-9847DD75724F}" type="datetime1">
              <a:rPr lang="nb-NO" smtClean="0"/>
              <a:t>21.06.2021</a:t>
            </a:fld>
            <a:endParaRPr lang="nb-NO"/>
          </a:p>
        </p:txBody>
      </p:sp>
      <p:sp>
        <p:nvSpPr>
          <p:cNvPr id="5" name="Plassholder for bunntekst 4">
            <a:extLst>
              <a:ext uri="{FF2B5EF4-FFF2-40B4-BE49-F238E27FC236}">
                <a16:creationId xmlns:a16="http://schemas.microsoft.com/office/drawing/2014/main" id="{A3856FF7-EFE1-49C0-B701-FBDA03099FC7}"/>
              </a:ext>
            </a:extLst>
          </p:cNvPr>
          <p:cNvSpPr>
            <a:spLocks noGrp="1"/>
          </p:cNvSpPr>
          <p:nvPr>
            <p:ph type="ftr" sz="quarter" idx="11"/>
          </p:nvPr>
        </p:nvSpPr>
        <p:spPr/>
        <p:txBody>
          <a:bodyPr/>
          <a:lstStyle/>
          <a:p>
            <a:r>
              <a:rPr lang="nb-NO"/>
              <a:t>Finn Jørgensen og Gisle Solvoll. Transportøkonomi, Universitetsforlaget.</a:t>
            </a:r>
          </a:p>
        </p:txBody>
      </p:sp>
      <p:sp>
        <p:nvSpPr>
          <p:cNvPr id="6" name="Plassholder for lysbildenummer 5">
            <a:extLst>
              <a:ext uri="{FF2B5EF4-FFF2-40B4-BE49-F238E27FC236}">
                <a16:creationId xmlns:a16="http://schemas.microsoft.com/office/drawing/2014/main" id="{8DC9B827-3BC3-499A-B018-6B88F4EFE420}"/>
              </a:ext>
            </a:extLst>
          </p:cNvPr>
          <p:cNvSpPr>
            <a:spLocks noGrp="1"/>
          </p:cNvSpPr>
          <p:nvPr>
            <p:ph type="sldNum" sz="quarter" idx="12"/>
          </p:nvPr>
        </p:nvSpPr>
        <p:spPr/>
        <p:txBody>
          <a:bodyPr/>
          <a:lstStyle/>
          <a:p>
            <a:fld id="{CBA2AAC3-4159-4417-A579-42160987BC17}" type="slidenum">
              <a:rPr lang="nb-NO" smtClean="0"/>
              <a:t>‹#›</a:t>
            </a:fld>
            <a:endParaRPr lang="nb-NO"/>
          </a:p>
        </p:txBody>
      </p:sp>
    </p:spTree>
    <p:extLst>
      <p:ext uri="{BB962C8B-B14F-4D97-AF65-F5344CB8AC3E}">
        <p14:creationId xmlns:p14="http://schemas.microsoft.com/office/powerpoint/2010/main" val="122963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BE2615-0532-4ACB-AB87-6D1EE18C7E96}"/>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D877010A-4624-4C55-9A92-630ACCC54136}"/>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46CE32E-D33D-4252-AC82-45AF4381DBE9}"/>
              </a:ext>
            </a:extLst>
          </p:cNvPr>
          <p:cNvSpPr>
            <a:spLocks noGrp="1"/>
          </p:cNvSpPr>
          <p:nvPr>
            <p:ph type="dt" sz="half" idx="10"/>
          </p:nvPr>
        </p:nvSpPr>
        <p:spPr/>
        <p:txBody>
          <a:bodyPr/>
          <a:lstStyle/>
          <a:p>
            <a:fld id="{510B5912-C990-41B7-812A-AA9D08F36B9C}" type="datetime1">
              <a:rPr lang="nb-NO" smtClean="0"/>
              <a:t>21.06.2021</a:t>
            </a:fld>
            <a:endParaRPr lang="nb-NO"/>
          </a:p>
        </p:txBody>
      </p:sp>
      <p:sp>
        <p:nvSpPr>
          <p:cNvPr id="5" name="Plassholder for bunntekst 4">
            <a:extLst>
              <a:ext uri="{FF2B5EF4-FFF2-40B4-BE49-F238E27FC236}">
                <a16:creationId xmlns:a16="http://schemas.microsoft.com/office/drawing/2014/main" id="{FD26CE1B-044F-420F-9565-A84799551EFF}"/>
              </a:ext>
            </a:extLst>
          </p:cNvPr>
          <p:cNvSpPr>
            <a:spLocks noGrp="1"/>
          </p:cNvSpPr>
          <p:nvPr>
            <p:ph type="ftr" sz="quarter" idx="11"/>
          </p:nvPr>
        </p:nvSpPr>
        <p:spPr/>
        <p:txBody>
          <a:bodyPr/>
          <a:lstStyle/>
          <a:p>
            <a:r>
              <a:rPr lang="nb-NO"/>
              <a:t>Finn Jørgensen og Gisle Solvoll. Transportøkonomi, Universitetsforlaget.</a:t>
            </a:r>
          </a:p>
        </p:txBody>
      </p:sp>
      <p:sp>
        <p:nvSpPr>
          <p:cNvPr id="6" name="Plassholder for lysbildenummer 5">
            <a:extLst>
              <a:ext uri="{FF2B5EF4-FFF2-40B4-BE49-F238E27FC236}">
                <a16:creationId xmlns:a16="http://schemas.microsoft.com/office/drawing/2014/main" id="{5A1FBEA2-A3B0-46D8-A091-715A9788D992}"/>
              </a:ext>
            </a:extLst>
          </p:cNvPr>
          <p:cNvSpPr>
            <a:spLocks noGrp="1"/>
          </p:cNvSpPr>
          <p:nvPr>
            <p:ph type="sldNum" sz="quarter" idx="12"/>
          </p:nvPr>
        </p:nvSpPr>
        <p:spPr/>
        <p:txBody>
          <a:bodyPr/>
          <a:lstStyle/>
          <a:p>
            <a:fld id="{CBA2AAC3-4159-4417-A579-42160987BC17}" type="slidenum">
              <a:rPr lang="nb-NO" smtClean="0"/>
              <a:t>‹#›</a:t>
            </a:fld>
            <a:endParaRPr lang="nb-NO"/>
          </a:p>
        </p:txBody>
      </p:sp>
    </p:spTree>
    <p:extLst>
      <p:ext uri="{BB962C8B-B14F-4D97-AF65-F5344CB8AC3E}">
        <p14:creationId xmlns:p14="http://schemas.microsoft.com/office/powerpoint/2010/main" val="175754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1577FE-0526-4852-8F6C-6A18E17497D5}"/>
              </a:ext>
            </a:extLst>
          </p:cNvPr>
          <p:cNvSpPr>
            <a:spLocks noGrp="1"/>
          </p:cNvSpPr>
          <p:nvPr>
            <p:ph type="title"/>
          </p:nvPr>
        </p:nvSpPr>
        <p:spPr>
          <a:xfrm>
            <a:off x="831851" y="1709740"/>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14151086-5B3D-4A59-87D5-0C093768A292}"/>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C91DBD8B-14B7-44D9-9E10-41958AB8183D}"/>
              </a:ext>
            </a:extLst>
          </p:cNvPr>
          <p:cNvSpPr>
            <a:spLocks noGrp="1"/>
          </p:cNvSpPr>
          <p:nvPr>
            <p:ph type="dt" sz="half" idx="10"/>
          </p:nvPr>
        </p:nvSpPr>
        <p:spPr/>
        <p:txBody>
          <a:bodyPr/>
          <a:lstStyle/>
          <a:p>
            <a:fld id="{B64B25F1-095E-4AEE-9274-D259892B5626}" type="datetime1">
              <a:rPr lang="nb-NO" smtClean="0"/>
              <a:t>21.06.2021</a:t>
            </a:fld>
            <a:endParaRPr lang="nb-NO"/>
          </a:p>
        </p:txBody>
      </p:sp>
      <p:sp>
        <p:nvSpPr>
          <p:cNvPr id="5" name="Plassholder for bunntekst 4">
            <a:extLst>
              <a:ext uri="{FF2B5EF4-FFF2-40B4-BE49-F238E27FC236}">
                <a16:creationId xmlns:a16="http://schemas.microsoft.com/office/drawing/2014/main" id="{AE35D641-8E8A-4102-98B4-988FB5556595}"/>
              </a:ext>
            </a:extLst>
          </p:cNvPr>
          <p:cNvSpPr>
            <a:spLocks noGrp="1"/>
          </p:cNvSpPr>
          <p:nvPr>
            <p:ph type="ftr" sz="quarter" idx="11"/>
          </p:nvPr>
        </p:nvSpPr>
        <p:spPr/>
        <p:txBody>
          <a:bodyPr/>
          <a:lstStyle/>
          <a:p>
            <a:r>
              <a:rPr lang="nb-NO"/>
              <a:t>Finn Jørgensen og Gisle Solvoll. Transportøkonomi, Universitetsforlaget.</a:t>
            </a:r>
          </a:p>
        </p:txBody>
      </p:sp>
      <p:sp>
        <p:nvSpPr>
          <p:cNvPr id="6" name="Plassholder for lysbildenummer 5">
            <a:extLst>
              <a:ext uri="{FF2B5EF4-FFF2-40B4-BE49-F238E27FC236}">
                <a16:creationId xmlns:a16="http://schemas.microsoft.com/office/drawing/2014/main" id="{60C6AB7B-63F2-40B8-8CB9-7A798663D20F}"/>
              </a:ext>
            </a:extLst>
          </p:cNvPr>
          <p:cNvSpPr>
            <a:spLocks noGrp="1"/>
          </p:cNvSpPr>
          <p:nvPr>
            <p:ph type="sldNum" sz="quarter" idx="12"/>
          </p:nvPr>
        </p:nvSpPr>
        <p:spPr/>
        <p:txBody>
          <a:bodyPr/>
          <a:lstStyle/>
          <a:p>
            <a:fld id="{CBA2AAC3-4159-4417-A579-42160987BC17}" type="slidenum">
              <a:rPr lang="nb-NO" smtClean="0"/>
              <a:t>‹#›</a:t>
            </a:fld>
            <a:endParaRPr lang="nb-NO"/>
          </a:p>
        </p:txBody>
      </p:sp>
    </p:spTree>
    <p:extLst>
      <p:ext uri="{BB962C8B-B14F-4D97-AF65-F5344CB8AC3E}">
        <p14:creationId xmlns:p14="http://schemas.microsoft.com/office/powerpoint/2010/main" val="153790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AD79AAE-E22C-4CB4-91A6-6CF3B400E992}"/>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B031952D-9C8A-4AF8-9E60-4E64AB7E9332}"/>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7656160E-8150-4EF1-BD25-71BD2E492BF6}"/>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AD2793AA-5B24-498C-A445-8163B0AFBBD6}"/>
              </a:ext>
            </a:extLst>
          </p:cNvPr>
          <p:cNvSpPr>
            <a:spLocks noGrp="1"/>
          </p:cNvSpPr>
          <p:nvPr>
            <p:ph type="dt" sz="half" idx="10"/>
          </p:nvPr>
        </p:nvSpPr>
        <p:spPr/>
        <p:txBody>
          <a:bodyPr/>
          <a:lstStyle/>
          <a:p>
            <a:fld id="{BC97F0AC-74C2-4853-A0F2-3B8F6DC27BAF}" type="datetime1">
              <a:rPr lang="nb-NO" smtClean="0"/>
              <a:t>21.06.2021</a:t>
            </a:fld>
            <a:endParaRPr lang="nb-NO"/>
          </a:p>
        </p:txBody>
      </p:sp>
      <p:sp>
        <p:nvSpPr>
          <p:cNvPr id="6" name="Plassholder for bunntekst 5">
            <a:extLst>
              <a:ext uri="{FF2B5EF4-FFF2-40B4-BE49-F238E27FC236}">
                <a16:creationId xmlns:a16="http://schemas.microsoft.com/office/drawing/2014/main" id="{2CC9493E-0A9C-4E56-8CA8-4B69D9DA1BA0}"/>
              </a:ext>
            </a:extLst>
          </p:cNvPr>
          <p:cNvSpPr>
            <a:spLocks noGrp="1"/>
          </p:cNvSpPr>
          <p:nvPr>
            <p:ph type="ftr" sz="quarter" idx="11"/>
          </p:nvPr>
        </p:nvSpPr>
        <p:spPr/>
        <p:txBody>
          <a:bodyPr/>
          <a:lstStyle/>
          <a:p>
            <a:r>
              <a:rPr lang="nb-NO"/>
              <a:t>Finn Jørgensen og Gisle Solvoll. Transportøkonomi, Universitetsforlaget.</a:t>
            </a:r>
          </a:p>
        </p:txBody>
      </p:sp>
      <p:sp>
        <p:nvSpPr>
          <p:cNvPr id="7" name="Plassholder for lysbildenummer 6">
            <a:extLst>
              <a:ext uri="{FF2B5EF4-FFF2-40B4-BE49-F238E27FC236}">
                <a16:creationId xmlns:a16="http://schemas.microsoft.com/office/drawing/2014/main" id="{C5DF5608-9E72-4638-8187-DE3C41D3FBF2}"/>
              </a:ext>
            </a:extLst>
          </p:cNvPr>
          <p:cNvSpPr>
            <a:spLocks noGrp="1"/>
          </p:cNvSpPr>
          <p:nvPr>
            <p:ph type="sldNum" sz="quarter" idx="12"/>
          </p:nvPr>
        </p:nvSpPr>
        <p:spPr/>
        <p:txBody>
          <a:bodyPr/>
          <a:lstStyle/>
          <a:p>
            <a:fld id="{CBA2AAC3-4159-4417-A579-42160987BC17}" type="slidenum">
              <a:rPr lang="nb-NO" smtClean="0"/>
              <a:t>‹#›</a:t>
            </a:fld>
            <a:endParaRPr lang="nb-NO"/>
          </a:p>
        </p:txBody>
      </p:sp>
    </p:spTree>
    <p:extLst>
      <p:ext uri="{BB962C8B-B14F-4D97-AF65-F5344CB8AC3E}">
        <p14:creationId xmlns:p14="http://schemas.microsoft.com/office/powerpoint/2010/main" val="106726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558A47-ED6B-4367-81BF-E2E0DD530432}"/>
              </a:ext>
            </a:extLst>
          </p:cNvPr>
          <p:cNvSpPr>
            <a:spLocks noGrp="1"/>
          </p:cNvSpPr>
          <p:nvPr>
            <p:ph type="title"/>
          </p:nvPr>
        </p:nvSpPr>
        <p:spPr>
          <a:xfrm>
            <a:off x="839788" y="365127"/>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E64CDC23-C4DB-47AF-859D-10A83ED6522B}"/>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44E7B01C-B761-42D9-B62F-6EB6DB465487}"/>
              </a:ext>
            </a:extLst>
          </p:cNvPr>
          <p:cNvSpPr>
            <a:spLocks noGrp="1"/>
          </p:cNvSpPr>
          <p:nvPr>
            <p:ph sz="half" idx="2"/>
          </p:nvPr>
        </p:nvSpPr>
        <p:spPr>
          <a:xfrm>
            <a:off x="839789"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08A3035B-92CF-462B-ACCA-56FE40BB3B2E}"/>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C294B3B4-B657-436F-ABBC-6D8829FECAB1}"/>
              </a:ext>
            </a:extLst>
          </p:cNvPr>
          <p:cNvSpPr>
            <a:spLocks noGrp="1"/>
          </p:cNvSpPr>
          <p:nvPr>
            <p:ph sz="quarter" idx="4"/>
          </p:nvPr>
        </p:nvSpPr>
        <p:spPr>
          <a:xfrm>
            <a:off x="6172201"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B1E22CD7-2485-4C23-BF1D-71994B780758}"/>
              </a:ext>
            </a:extLst>
          </p:cNvPr>
          <p:cNvSpPr>
            <a:spLocks noGrp="1"/>
          </p:cNvSpPr>
          <p:nvPr>
            <p:ph type="dt" sz="half" idx="10"/>
          </p:nvPr>
        </p:nvSpPr>
        <p:spPr/>
        <p:txBody>
          <a:bodyPr/>
          <a:lstStyle/>
          <a:p>
            <a:fld id="{4D13627C-D6A8-4B25-9575-87DB661F4A51}" type="datetime1">
              <a:rPr lang="nb-NO" smtClean="0"/>
              <a:t>21.06.2021</a:t>
            </a:fld>
            <a:endParaRPr lang="nb-NO"/>
          </a:p>
        </p:txBody>
      </p:sp>
      <p:sp>
        <p:nvSpPr>
          <p:cNvPr id="8" name="Plassholder for bunntekst 7">
            <a:extLst>
              <a:ext uri="{FF2B5EF4-FFF2-40B4-BE49-F238E27FC236}">
                <a16:creationId xmlns:a16="http://schemas.microsoft.com/office/drawing/2014/main" id="{637DDA16-5FFE-4B00-A249-C13FA081DB24}"/>
              </a:ext>
            </a:extLst>
          </p:cNvPr>
          <p:cNvSpPr>
            <a:spLocks noGrp="1"/>
          </p:cNvSpPr>
          <p:nvPr>
            <p:ph type="ftr" sz="quarter" idx="11"/>
          </p:nvPr>
        </p:nvSpPr>
        <p:spPr/>
        <p:txBody>
          <a:bodyPr/>
          <a:lstStyle/>
          <a:p>
            <a:r>
              <a:rPr lang="nb-NO"/>
              <a:t>Finn Jørgensen og Gisle Solvoll. Transportøkonomi, Universitetsforlaget.</a:t>
            </a:r>
          </a:p>
        </p:txBody>
      </p:sp>
      <p:sp>
        <p:nvSpPr>
          <p:cNvPr id="9" name="Plassholder for lysbildenummer 8">
            <a:extLst>
              <a:ext uri="{FF2B5EF4-FFF2-40B4-BE49-F238E27FC236}">
                <a16:creationId xmlns:a16="http://schemas.microsoft.com/office/drawing/2014/main" id="{4ACA4BE3-B734-4B53-988A-3EF9EAB7DF71}"/>
              </a:ext>
            </a:extLst>
          </p:cNvPr>
          <p:cNvSpPr>
            <a:spLocks noGrp="1"/>
          </p:cNvSpPr>
          <p:nvPr>
            <p:ph type="sldNum" sz="quarter" idx="12"/>
          </p:nvPr>
        </p:nvSpPr>
        <p:spPr/>
        <p:txBody>
          <a:bodyPr/>
          <a:lstStyle/>
          <a:p>
            <a:fld id="{CBA2AAC3-4159-4417-A579-42160987BC17}" type="slidenum">
              <a:rPr lang="nb-NO" smtClean="0"/>
              <a:t>‹#›</a:t>
            </a:fld>
            <a:endParaRPr lang="nb-NO"/>
          </a:p>
        </p:txBody>
      </p:sp>
    </p:spTree>
    <p:extLst>
      <p:ext uri="{BB962C8B-B14F-4D97-AF65-F5344CB8AC3E}">
        <p14:creationId xmlns:p14="http://schemas.microsoft.com/office/powerpoint/2010/main" val="322487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B866044-0119-4787-A619-70661B68713A}"/>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7ACA3F4E-5697-465F-97D2-A20108693E4A}"/>
              </a:ext>
            </a:extLst>
          </p:cNvPr>
          <p:cNvSpPr>
            <a:spLocks noGrp="1"/>
          </p:cNvSpPr>
          <p:nvPr>
            <p:ph type="dt" sz="half" idx="10"/>
          </p:nvPr>
        </p:nvSpPr>
        <p:spPr/>
        <p:txBody>
          <a:bodyPr/>
          <a:lstStyle/>
          <a:p>
            <a:fld id="{C907D63A-6821-4DC5-8D46-3BE6D9249EB7}" type="datetime1">
              <a:rPr lang="nb-NO" smtClean="0"/>
              <a:t>21.06.2021</a:t>
            </a:fld>
            <a:endParaRPr lang="nb-NO"/>
          </a:p>
        </p:txBody>
      </p:sp>
      <p:sp>
        <p:nvSpPr>
          <p:cNvPr id="4" name="Plassholder for bunntekst 3">
            <a:extLst>
              <a:ext uri="{FF2B5EF4-FFF2-40B4-BE49-F238E27FC236}">
                <a16:creationId xmlns:a16="http://schemas.microsoft.com/office/drawing/2014/main" id="{CF41BBF3-1A0D-45C0-9801-2630A0E45C38}"/>
              </a:ext>
            </a:extLst>
          </p:cNvPr>
          <p:cNvSpPr>
            <a:spLocks noGrp="1"/>
          </p:cNvSpPr>
          <p:nvPr>
            <p:ph type="ftr" sz="quarter" idx="11"/>
          </p:nvPr>
        </p:nvSpPr>
        <p:spPr/>
        <p:txBody>
          <a:bodyPr/>
          <a:lstStyle/>
          <a:p>
            <a:r>
              <a:rPr lang="nb-NO"/>
              <a:t>Finn Jørgensen og Gisle Solvoll. Transportøkonomi, Universitetsforlaget.</a:t>
            </a:r>
          </a:p>
        </p:txBody>
      </p:sp>
      <p:sp>
        <p:nvSpPr>
          <p:cNvPr id="5" name="Plassholder for lysbildenummer 4">
            <a:extLst>
              <a:ext uri="{FF2B5EF4-FFF2-40B4-BE49-F238E27FC236}">
                <a16:creationId xmlns:a16="http://schemas.microsoft.com/office/drawing/2014/main" id="{AC32A510-9925-4841-AA61-C3A6D5B32ACB}"/>
              </a:ext>
            </a:extLst>
          </p:cNvPr>
          <p:cNvSpPr>
            <a:spLocks noGrp="1"/>
          </p:cNvSpPr>
          <p:nvPr>
            <p:ph type="sldNum" sz="quarter" idx="12"/>
          </p:nvPr>
        </p:nvSpPr>
        <p:spPr/>
        <p:txBody>
          <a:bodyPr/>
          <a:lstStyle/>
          <a:p>
            <a:fld id="{CBA2AAC3-4159-4417-A579-42160987BC17}" type="slidenum">
              <a:rPr lang="nb-NO" smtClean="0"/>
              <a:t>‹#›</a:t>
            </a:fld>
            <a:endParaRPr lang="nb-NO"/>
          </a:p>
        </p:txBody>
      </p:sp>
    </p:spTree>
    <p:extLst>
      <p:ext uri="{BB962C8B-B14F-4D97-AF65-F5344CB8AC3E}">
        <p14:creationId xmlns:p14="http://schemas.microsoft.com/office/powerpoint/2010/main" val="3364616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7BBEFF5B-EDEA-4F1B-8977-60BA40D1A8F8}"/>
              </a:ext>
            </a:extLst>
          </p:cNvPr>
          <p:cNvSpPr>
            <a:spLocks noGrp="1"/>
          </p:cNvSpPr>
          <p:nvPr>
            <p:ph type="dt" sz="half" idx="10"/>
          </p:nvPr>
        </p:nvSpPr>
        <p:spPr/>
        <p:txBody>
          <a:bodyPr/>
          <a:lstStyle/>
          <a:p>
            <a:fld id="{43E75DAD-DD4B-415B-9B36-192395D0BEBC}" type="datetime1">
              <a:rPr lang="nb-NO" smtClean="0"/>
              <a:t>21.06.2021</a:t>
            </a:fld>
            <a:endParaRPr lang="nb-NO"/>
          </a:p>
        </p:txBody>
      </p:sp>
      <p:sp>
        <p:nvSpPr>
          <p:cNvPr id="3" name="Plassholder for bunntekst 2">
            <a:extLst>
              <a:ext uri="{FF2B5EF4-FFF2-40B4-BE49-F238E27FC236}">
                <a16:creationId xmlns:a16="http://schemas.microsoft.com/office/drawing/2014/main" id="{39EEF38A-3ADA-409F-A5D1-72CD2803BF9D}"/>
              </a:ext>
            </a:extLst>
          </p:cNvPr>
          <p:cNvSpPr>
            <a:spLocks noGrp="1"/>
          </p:cNvSpPr>
          <p:nvPr>
            <p:ph type="ftr" sz="quarter" idx="11"/>
          </p:nvPr>
        </p:nvSpPr>
        <p:spPr/>
        <p:txBody>
          <a:bodyPr/>
          <a:lstStyle/>
          <a:p>
            <a:r>
              <a:rPr lang="nb-NO"/>
              <a:t>Finn Jørgensen og Gisle Solvoll. Transportøkonomi, Universitetsforlaget.</a:t>
            </a:r>
          </a:p>
        </p:txBody>
      </p:sp>
      <p:sp>
        <p:nvSpPr>
          <p:cNvPr id="4" name="Plassholder for lysbildenummer 3">
            <a:extLst>
              <a:ext uri="{FF2B5EF4-FFF2-40B4-BE49-F238E27FC236}">
                <a16:creationId xmlns:a16="http://schemas.microsoft.com/office/drawing/2014/main" id="{123F805C-0B43-43AE-BE48-A0D74873D785}"/>
              </a:ext>
            </a:extLst>
          </p:cNvPr>
          <p:cNvSpPr>
            <a:spLocks noGrp="1"/>
          </p:cNvSpPr>
          <p:nvPr>
            <p:ph type="sldNum" sz="quarter" idx="12"/>
          </p:nvPr>
        </p:nvSpPr>
        <p:spPr/>
        <p:txBody>
          <a:bodyPr/>
          <a:lstStyle/>
          <a:p>
            <a:fld id="{CBA2AAC3-4159-4417-A579-42160987BC17}" type="slidenum">
              <a:rPr lang="nb-NO" smtClean="0"/>
              <a:t>‹#›</a:t>
            </a:fld>
            <a:endParaRPr lang="nb-NO"/>
          </a:p>
        </p:txBody>
      </p:sp>
    </p:spTree>
    <p:extLst>
      <p:ext uri="{BB962C8B-B14F-4D97-AF65-F5344CB8AC3E}">
        <p14:creationId xmlns:p14="http://schemas.microsoft.com/office/powerpoint/2010/main" val="974817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674C40-5C8B-4D80-9D9D-E5363E61021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AA73E73B-5826-49B2-95BB-55AF8BB5322B}"/>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2300A931-7E0B-4551-8878-252949DB214F}"/>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9BC0A12D-540E-4D5E-ADAC-288C482E578E}"/>
              </a:ext>
            </a:extLst>
          </p:cNvPr>
          <p:cNvSpPr>
            <a:spLocks noGrp="1"/>
          </p:cNvSpPr>
          <p:nvPr>
            <p:ph type="dt" sz="half" idx="10"/>
          </p:nvPr>
        </p:nvSpPr>
        <p:spPr/>
        <p:txBody>
          <a:bodyPr/>
          <a:lstStyle/>
          <a:p>
            <a:fld id="{C631BCB1-FA58-49D1-AE3B-0CD253AC9BA8}" type="datetime1">
              <a:rPr lang="nb-NO" smtClean="0"/>
              <a:t>21.06.2021</a:t>
            </a:fld>
            <a:endParaRPr lang="nb-NO"/>
          </a:p>
        </p:txBody>
      </p:sp>
      <p:sp>
        <p:nvSpPr>
          <p:cNvPr id="6" name="Plassholder for bunntekst 5">
            <a:extLst>
              <a:ext uri="{FF2B5EF4-FFF2-40B4-BE49-F238E27FC236}">
                <a16:creationId xmlns:a16="http://schemas.microsoft.com/office/drawing/2014/main" id="{BFBF7B4A-5EC3-475C-8529-BE98CC28FC98}"/>
              </a:ext>
            </a:extLst>
          </p:cNvPr>
          <p:cNvSpPr>
            <a:spLocks noGrp="1"/>
          </p:cNvSpPr>
          <p:nvPr>
            <p:ph type="ftr" sz="quarter" idx="11"/>
          </p:nvPr>
        </p:nvSpPr>
        <p:spPr/>
        <p:txBody>
          <a:bodyPr/>
          <a:lstStyle/>
          <a:p>
            <a:r>
              <a:rPr lang="nb-NO"/>
              <a:t>Finn Jørgensen og Gisle Solvoll. Transportøkonomi, Universitetsforlaget.</a:t>
            </a:r>
          </a:p>
        </p:txBody>
      </p:sp>
      <p:sp>
        <p:nvSpPr>
          <p:cNvPr id="7" name="Plassholder for lysbildenummer 6">
            <a:extLst>
              <a:ext uri="{FF2B5EF4-FFF2-40B4-BE49-F238E27FC236}">
                <a16:creationId xmlns:a16="http://schemas.microsoft.com/office/drawing/2014/main" id="{239F692D-5F4A-4AB5-8EE5-3C745BACC56D}"/>
              </a:ext>
            </a:extLst>
          </p:cNvPr>
          <p:cNvSpPr>
            <a:spLocks noGrp="1"/>
          </p:cNvSpPr>
          <p:nvPr>
            <p:ph type="sldNum" sz="quarter" idx="12"/>
          </p:nvPr>
        </p:nvSpPr>
        <p:spPr/>
        <p:txBody>
          <a:bodyPr/>
          <a:lstStyle/>
          <a:p>
            <a:fld id="{CBA2AAC3-4159-4417-A579-42160987BC17}" type="slidenum">
              <a:rPr lang="nb-NO" smtClean="0"/>
              <a:t>‹#›</a:t>
            </a:fld>
            <a:endParaRPr lang="nb-NO"/>
          </a:p>
        </p:txBody>
      </p:sp>
    </p:spTree>
    <p:extLst>
      <p:ext uri="{BB962C8B-B14F-4D97-AF65-F5344CB8AC3E}">
        <p14:creationId xmlns:p14="http://schemas.microsoft.com/office/powerpoint/2010/main" val="802512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83435A-D039-48AD-A4F6-81C87E765140}"/>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BBDBE9AD-6BA1-463C-B033-8C9B47F2428D}"/>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nb-NO"/>
          </a:p>
        </p:txBody>
      </p:sp>
      <p:sp>
        <p:nvSpPr>
          <p:cNvPr id="4" name="Plassholder for tekst 3">
            <a:extLst>
              <a:ext uri="{FF2B5EF4-FFF2-40B4-BE49-F238E27FC236}">
                <a16:creationId xmlns:a16="http://schemas.microsoft.com/office/drawing/2014/main" id="{59FFDF37-A3EB-4ABE-B536-B03C85838EB3}"/>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25CDE40-18CE-4659-AE2A-8A8B2054A3D7}"/>
              </a:ext>
            </a:extLst>
          </p:cNvPr>
          <p:cNvSpPr>
            <a:spLocks noGrp="1"/>
          </p:cNvSpPr>
          <p:nvPr>
            <p:ph type="dt" sz="half" idx="10"/>
          </p:nvPr>
        </p:nvSpPr>
        <p:spPr/>
        <p:txBody>
          <a:bodyPr/>
          <a:lstStyle/>
          <a:p>
            <a:fld id="{5255DCA2-9C05-4CC2-8648-8D4D026F923F}" type="datetime1">
              <a:rPr lang="nb-NO" smtClean="0"/>
              <a:t>21.06.2021</a:t>
            </a:fld>
            <a:endParaRPr lang="nb-NO"/>
          </a:p>
        </p:txBody>
      </p:sp>
      <p:sp>
        <p:nvSpPr>
          <p:cNvPr id="6" name="Plassholder for bunntekst 5">
            <a:extLst>
              <a:ext uri="{FF2B5EF4-FFF2-40B4-BE49-F238E27FC236}">
                <a16:creationId xmlns:a16="http://schemas.microsoft.com/office/drawing/2014/main" id="{3B955795-C9E1-450F-8EB4-8E00E3BC04A8}"/>
              </a:ext>
            </a:extLst>
          </p:cNvPr>
          <p:cNvSpPr>
            <a:spLocks noGrp="1"/>
          </p:cNvSpPr>
          <p:nvPr>
            <p:ph type="ftr" sz="quarter" idx="11"/>
          </p:nvPr>
        </p:nvSpPr>
        <p:spPr/>
        <p:txBody>
          <a:bodyPr/>
          <a:lstStyle/>
          <a:p>
            <a:r>
              <a:rPr lang="nb-NO"/>
              <a:t>Finn Jørgensen og Gisle Solvoll. Transportøkonomi, Universitetsforlaget.</a:t>
            </a:r>
          </a:p>
        </p:txBody>
      </p:sp>
      <p:sp>
        <p:nvSpPr>
          <p:cNvPr id="7" name="Plassholder for lysbildenummer 6">
            <a:extLst>
              <a:ext uri="{FF2B5EF4-FFF2-40B4-BE49-F238E27FC236}">
                <a16:creationId xmlns:a16="http://schemas.microsoft.com/office/drawing/2014/main" id="{DBF5E37A-3305-4A0E-B5F9-090FCAD9606A}"/>
              </a:ext>
            </a:extLst>
          </p:cNvPr>
          <p:cNvSpPr>
            <a:spLocks noGrp="1"/>
          </p:cNvSpPr>
          <p:nvPr>
            <p:ph type="sldNum" sz="quarter" idx="12"/>
          </p:nvPr>
        </p:nvSpPr>
        <p:spPr/>
        <p:txBody>
          <a:bodyPr/>
          <a:lstStyle/>
          <a:p>
            <a:fld id="{CBA2AAC3-4159-4417-A579-42160987BC17}" type="slidenum">
              <a:rPr lang="nb-NO" smtClean="0"/>
              <a:t>‹#›</a:t>
            </a:fld>
            <a:endParaRPr lang="nb-NO"/>
          </a:p>
        </p:txBody>
      </p:sp>
    </p:spTree>
    <p:extLst>
      <p:ext uri="{BB962C8B-B14F-4D97-AF65-F5344CB8AC3E}">
        <p14:creationId xmlns:p14="http://schemas.microsoft.com/office/powerpoint/2010/main" val="191244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C3906AFE-4AF8-4545-9509-F3F4BBE1BD00}"/>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CDF31495-081C-4C85-A97D-56C8DA0648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04AB8BC-590D-47CA-9851-7C4A58EFCA03}"/>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58008-7931-4C7E-B48A-24306184F6D0}" type="datetime1">
              <a:rPr lang="nb-NO" smtClean="0"/>
              <a:t>21.06.2021</a:t>
            </a:fld>
            <a:endParaRPr lang="nb-NO"/>
          </a:p>
        </p:txBody>
      </p:sp>
      <p:sp>
        <p:nvSpPr>
          <p:cNvPr id="5" name="Plassholder for bunntekst 4">
            <a:extLst>
              <a:ext uri="{FF2B5EF4-FFF2-40B4-BE49-F238E27FC236}">
                <a16:creationId xmlns:a16="http://schemas.microsoft.com/office/drawing/2014/main" id="{486BE54B-761B-4E7B-B022-67DA37E9DBEA}"/>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b-NO"/>
              <a:t>Finn Jørgensen og Gisle Solvoll. Transportøkonomi, Universitetsforlaget.</a:t>
            </a:r>
          </a:p>
        </p:txBody>
      </p:sp>
      <p:sp>
        <p:nvSpPr>
          <p:cNvPr id="6" name="Plassholder for lysbildenummer 5">
            <a:extLst>
              <a:ext uri="{FF2B5EF4-FFF2-40B4-BE49-F238E27FC236}">
                <a16:creationId xmlns:a16="http://schemas.microsoft.com/office/drawing/2014/main" id="{28B27301-FF0D-4A6A-9E94-BD47CD29A1AB}"/>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2AAC3-4159-4417-A579-42160987BC17}" type="slidenum">
              <a:rPr lang="nb-NO" smtClean="0"/>
              <a:t>‹#›</a:t>
            </a:fld>
            <a:endParaRPr lang="nb-NO"/>
          </a:p>
        </p:txBody>
      </p:sp>
    </p:spTree>
    <p:extLst>
      <p:ext uri="{BB962C8B-B14F-4D97-AF65-F5344CB8AC3E}">
        <p14:creationId xmlns:p14="http://schemas.microsoft.com/office/powerpoint/2010/main" val="1087311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F76F6D0-62F6-44DC-88BD-B852BD4A7B7C}"/>
              </a:ext>
            </a:extLst>
          </p:cNvPr>
          <p:cNvSpPr>
            <a:spLocks noGrp="1"/>
          </p:cNvSpPr>
          <p:nvPr>
            <p:ph type="ctrTitle"/>
          </p:nvPr>
        </p:nvSpPr>
        <p:spPr/>
        <p:txBody>
          <a:bodyPr anchor="ctr">
            <a:normAutofit fontScale="90000"/>
          </a:bodyPr>
          <a:lstStyle/>
          <a:p>
            <a:r>
              <a:rPr lang="nb-NO" sz="6700" dirty="0"/>
              <a:t>Transportøkonomi og transportsektoren</a:t>
            </a:r>
            <a:br>
              <a:rPr lang="nb-NO" dirty="0"/>
            </a:br>
            <a:endParaRPr lang="nb-NO" dirty="0"/>
          </a:p>
        </p:txBody>
      </p:sp>
      <p:sp>
        <p:nvSpPr>
          <p:cNvPr id="3" name="Undertittel 2">
            <a:extLst>
              <a:ext uri="{FF2B5EF4-FFF2-40B4-BE49-F238E27FC236}">
                <a16:creationId xmlns:a16="http://schemas.microsoft.com/office/drawing/2014/main" id="{994A2D50-A479-440C-87C4-9FF079FB0E47}"/>
              </a:ext>
            </a:extLst>
          </p:cNvPr>
          <p:cNvSpPr>
            <a:spLocks noGrp="1"/>
          </p:cNvSpPr>
          <p:nvPr>
            <p:ph type="subTitle" idx="1"/>
          </p:nvPr>
        </p:nvSpPr>
        <p:spPr/>
        <p:txBody>
          <a:bodyPr>
            <a:normAutofit/>
          </a:bodyPr>
          <a:lstStyle/>
          <a:p>
            <a:r>
              <a:rPr lang="nb-NO" sz="2800"/>
              <a:t>Kapittel 1</a:t>
            </a:r>
            <a:endParaRPr lang="nb-NO" sz="2800" dirty="0"/>
          </a:p>
          <a:p>
            <a:endParaRPr lang="nb-NO" sz="2800" dirty="0"/>
          </a:p>
          <a:p>
            <a:r>
              <a:rPr lang="nb-NO" i="1" dirty="0">
                <a:effectLst/>
                <a:latin typeface="Calibri" panose="020F0502020204030204" pitchFamily="34" charset="0"/>
                <a:ea typeface="Times New Roman" panose="02020603050405020304" pitchFamily="18" charset="0"/>
                <a:cs typeface="Times New Roman" panose="02020603050405020304" pitchFamily="18" charset="0"/>
              </a:rPr>
              <a:t>«En god transportøkonom må være en god økonom!» </a:t>
            </a:r>
            <a:endParaRPr lang="nb-NO"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b-NO" sz="2800" dirty="0"/>
          </a:p>
        </p:txBody>
      </p:sp>
      <p:sp>
        <p:nvSpPr>
          <p:cNvPr id="4" name="Plassholder for bunntekst 3">
            <a:extLst>
              <a:ext uri="{FF2B5EF4-FFF2-40B4-BE49-F238E27FC236}">
                <a16:creationId xmlns:a16="http://schemas.microsoft.com/office/drawing/2014/main" id="{BE700452-18FD-436E-8108-AA0EC8F5976A}"/>
              </a:ext>
            </a:extLst>
          </p:cNvPr>
          <p:cNvSpPr>
            <a:spLocks noGrp="1"/>
          </p:cNvSpPr>
          <p:nvPr>
            <p:ph type="ftr" sz="quarter" idx="11"/>
          </p:nvPr>
        </p:nvSpPr>
        <p:spPr>
          <a:xfrm>
            <a:off x="3472962" y="6356350"/>
            <a:ext cx="5246077" cy="365125"/>
          </a:xfrm>
        </p:spPr>
        <p:txBody>
          <a:bodyPr/>
          <a:lstStyle/>
          <a:p>
            <a:r>
              <a:rPr lang="nb-NO" dirty="0"/>
              <a:t>Finn Jørgensen og Gisle Solvoll. Transportøkonomi, Universitetsforlaget.</a:t>
            </a:r>
          </a:p>
        </p:txBody>
      </p:sp>
      <p:sp>
        <p:nvSpPr>
          <p:cNvPr id="5" name="Plassholder for lysbildenummer 4">
            <a:extLst>
              <a:ext uri="{FF2B5EF4-FFF2-40B4-BE49-F238E27FC236}">
                <a16:creationId xmlns:a16="http://schemas.microsoft.com/office/drawing/2014/main" id="{857261E4-3911-4A47-A816-275189204B20}"/>
              </a:ext>
            </a:extLst>
          </p:cNvPr>
          <p:cNvSpPr>
            <a:spLocks noGrp="1"/>
          </p:cNvSpPr>
          <p:nvPr>
            <p:ph type="sldNum" sz="quarter" idx="12"/>
          </p:nvPr>
        </p:nvSpPr>
        <p:spPr/>
        <p:txBody>
          <a:bodyPr/>
          <a:lstStyle/>
          <a:p>
            <a:fld id="{CBA2AAC3-4159-4417-A579-42160987BC17}" type="slidenum">
              <a:rPr lang="nb-NO" smtClean="0"/>
              <a:t>1</a:t>
            </a:fld>
            <a:endParaRPr lang="nb-NO"/>
          </a:p>
        </p:txBody>
      </p:sp>
    </p:spTree>
    <p:extLst>
      <p:ext uri="{BB962C8B-B14F-4D97-AF65-F5344CB8AC3E}">
        <p14:creationId xmlns:p14="http://schemas.microsoft.com/office/powerpoint/2010/main" val="284516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7FFA9F-1E4E-4134-8432-09B0901387C8}"/>
              </a:ext>
            </a:extLst>
          </p:cNvPr>
          <p:cNvSpPr>
            <a:spLocks noGrp="1"/>
          </p:cNvSpPr>
          <p:nvPr>
            <p:ph type="title"/>
          </p:nvPr>
        </p:nvSpPr>
        <p:spPr/>
        <p:txBody>
          <a:bodyPr/>
          <a:lstStyle/>
          <a:p>
            <a:r>
              <a:rPr lang="nb-NO" dirty="0"/>
              <a:t>Transportsektoren i Norge</a:t>
            </a:r>
          </a:p>
        </p:txBody>
      </p:sp>
      <p:sp>
        <p:nvSpPr>
          <p:cNvPr id="3" name="Plassholder for innhold 2">
            <a:extLst>
              <a:ext uri="{FF2B5EF4-FFF2-40B4-BE49-F238E27FC236}">
                <a16:creationId xmlns:a16="http://schemas.microsoft.com/office/drawing/2014/main" id="{B93B5261-1AF5-4AB9-B6AF-6545A5A276DF}"/>
              </a:ext>
            </a:extLst>
          </p:cNvPr>
          <p:cNvSpPr>
            <a:spLocks noGrp="1"/>
          </p:cNvSpPr>
          <p:nvPr>
            <p:ph idx="1"/>
          </p:nvPr>
        </p:nvSpPr>
        <p:spPr>
          <a:xfrm>
            <a:off x="838200" y="1825625"/>
            <a:ext cx="10984832" cy="4351339"/>
          </a:xfrm>
        </p:spPr>
        <p:txBody>
          <a:bodyPr/>
          <a:lstStyle/>
          <a:p>
            <a:r>
              <a:rPr lang="nb-NO" dirty="0">
                <a:latin typeface="Calibri" panose="020F0502020204030204" pitchFamily="34" charset="0"/>
                <a:ea typeface="Times New Roman" panose="02020603050405020304" pitchFamily="18" charset="0"/>
                <a:cs typeface="Times New Roman" panose="02020603050405020304" pitchFamily="18" charset="0"/>
              </a:rPr>
              <a:t>Transportsektoren er enda strengt regulert av lover og forskrifter</a:t>
            </a:r>
          </a:p>
          <a:p>
            <a:r>
              <a:rPr lang="nb-NO" dirty="0">
                <a:latin typeface="Calibri" panose="020F0502020204030204" pitchFamily="34" charset="0"/>
                <a:ea typeface="Times New Roman" panose="02020603050405020304" pitchFamily="18" charset="0"/>
                <a:cs typeface="Times New Roman" panose="02020603050405020304" pitchFamily="18" charset="0"/>
              </a:rPr>
              <a:t>Transportinfrastrukturen og transportmidlene er helt sentrale «deler» av sektoren</a:t>
            </a:r>
          </a:p>
          <a:p>
            <a:r>
              <a:rPr lang="nb-NO" dirty="0">
                <a:latin typeface="Calibri" panose="020F0502020204030204" pitchFamily="34" charset="0"/>
                <a:cs typeface="Times New Roman" panose="02020603050405020304" pitchFamily="18" charset="0"/>
              </a:rPr>
              <a:t>Et viktig skille går mellom persontransport og godstransport</a:t>
            </a:r>
          </a:p>
          <a:p>
            <a:r>
              <a:rPr lang="nb-NO" dirty="0">
                <a:latin typeface="Calibri" panose="020F0502020204030204" pitchFamily="34" charset="0"/>
                <a:cs typeface="Times New Roman" panose="02020603050405020304" pitchFamily="18" charset="0"/>
              </a:rPr>
              <a:t>Gods er svært forskjellig både i vekt og størrelse og må </a:t>
            </a:r>
            <a:r>
              <a:rPr lang="nb-NO" dirty="0">
                <a:latin typeface="Calibri" panose="020F0502020204030204" pitchFamily="34" charset="0"/>
                <a:ea typeface="Times New Roman" panose="02020603050405020304" pitchFamily="18" charset="0"/>
                <a:cs typeface="Times New Roman" panose="02020603050405020304" pitchFamily="18" charset="0"/>
              </a:rPr>
              <a:t>lastes og losses</a:t>
            </a:r>
          </a:p>
          <a:p>
            <a:r>
              <a:rPr lang="nb-NO" dirty="0">
                <a:latin typeface="Calibri" panose="020F0502020204030204" pitchFamily="34" charset="0"/>
                <a:cs typeface="Times New Roman" panose="02020603050405020304" pitchFamily="18" charset="0"/>
              </a:rPr>
              <a:t>Passasjerene er relativt like og </a:t>
            </a:r>
            <a:r>
              <a:rPr lang="nb-NO" dirty="0">
                <a:latin typeface="Calibri" panose="020F0502020204030204" pitchFamily="34" charset="0"/>
                <a:ea typeface="Times New Roman" panose="02020603050405020304" pitchFamily="18" charset="0"/>
                <a:cs typeface="Times New Roman" panose="02020603050405020304" pitchFamily="18" charset="0"/>
              </a:rPr>
              <a:t>kommer seg stort sett av og på transportmidlene på egen hånd</a:t>
            </a:r>
            <a:endParaRPr lang="nb-NO" dirty="0">
              <a:latin typeface="Calibri" panose="020F0502020204030204" pitchFamily="34" charset="0"/>
              <a:cs typeface="Times New Roman" panose="02020603050405020304" pitchFamily="18" charset="0"/>
            </a:endParaRPr>
          </a:p>
          <a:p>
            <a:r>
              <a:rPr lang="nb-NO" dirty="0">
                <a:latin typeface="Calibri" panose="020F0502020204030204" pitchFamily="34" charset="0"/>
                <a:cs typeface="Times New Roman" panose="02020603050405020304" pitchFamily="18" charset="0"/>
              </a:rPr>
              <a:t>Etterspørselen etter person- og godstransporttjenester er såkalt </a:t>
            </a:r>
            <a:r>
              <a:rPr lang="nb-NO" i="1" dirty="0">
                <a:latin typeface="Calibri" panose="020F0502020204030204" pitchFamily="34" charset="0"/>
                <a:cs typeface="Times New Roman" panose="02020603050405020304" pitchFamily="18" charset="0"/>
              </a:rPr>
              <a:t>avledet</a:t>
            </a:r>
            <a:r>
              <a:rPr lang="nb-NO" dirty="0">
                <a:latin typeface="Calibri" panose="020F0502020204030204" pitchFamily="34" charset="0"/>
                <a:cs typeface="Times New Roman" panose="02020603050405020304" pitchFamily="18" charset="0"/>
              </a:rPr>
              <a:t> etterspørsel</a:t>
            </a:r>
          </a:p>
          <a:p>
            <a:endParaRPr lang="nb-NO" dirty="0"/>
          </a:p>
        </p:txBody>
      </p:sp>
      <p:sp>
        <p:nvSpPr>
          <p:cNvPr id="5" name="Plassholder for lysbildenummer 4">
            <a:extLst>
              <a:ext uri="{FF2B5EF4-FFF2-40B4-BE49-F238E27FC236}">
                <a16:creationId xmlns:a16="http://schemas.microsoft.com/office/drawing/2014/main" id="{AF034D13-07C9-44D2-93DE-E9049CC92251}"/>
              </a:ext>
            </a:extLst>
          </p:cNvPr>
          <p:cNvSpPr>
            <a:spLocks noGrp="1"/>
          </p:cNvSpPr>
          <p:nvPr>
            <p:ph type="sldNum" sz="quarter" idx="12"/>
          </p:nvPr>
        </p:nvSpPr>
        <p:spPr/>
        <p:txBody>
          <a:bodyPr/>
          <a:lstStyle/>
          <a:p>
            <a:fld id="{CBA2AAC3-4159-4417-A579-42160987BC17}" type="slidenum">
              <a:rPr lang="nb-NO" smtClean="0"/>
              <a:t>2</a:t>
            </a:fld>
            <a:endParaRPr lang="nb-NO"/>
          </a:p>
        </p:txBody>
      </p:sp>
      <p:sp>
        <p:nvSpPr>
          <p:cNvPr id="6" name="Plassholder for bunntekst 3">
            <a:extLst>
              <a:ext uri="{FF2B5EF4-FFF2-40B4-BE49-F238E27FC236}">
                <a16:creationId xmlns:a16="http://schemas.microsoft.com/office/drawing/2014/main" id="{C425DD3B-8822-4880-AD14-F62F75D19618}"/>
              </a:ext>
            </a:extLst>
          </p:cNvPr>
          <p:cNvSpPr>
            <a:spLocks noGrp="1"/>
          </p:cNvSpPr>
          <p:nvPr>
            <p:ph type="ftr" sz="quarter" idx="11"/>
          </p:nvPr>
        </p:nvSpPr>
        <p:spPr>
          <a:xfrm>
            <a:off x="3472962" y="6356350"/>
            <a:ext cx="5246077" cy="365125"/>
          </a:xfrm>
        </p:spPr>
        <p:txBody>
          <a:bodyPr/>
          <a:lstStyle/>
          <a:p>
            <a:r>
              <a:rPr lang="nb-NO" dirty="0"/>
              <a:t>Finn Jørgensen og Gisle Solvoll. Transportøkonomi, Universitetsforlaget.</a:t>
            </a:r>
          </a:p>
        </p:txBody>
      </p:sp>
    </p:spTree>
    <p:extLst>
      <p:ext uri="{BB962C8B-B14F-4D97-AF65-F5344CB8AC3E}">
        <p14:creationId xmlns:p14="http://schemas.microsoft.com/office/powerpoint/2010/main" val="2174066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7FFA9F-1E4E-4134-8432-09B0901387C8}"/>
              </a:ext>
            </a:extLst>
          </p:cNvPr>
          <p:cNvSpPr>
            <a:spLocks noGrp="1"/>
          </p:cNvSpPr>
          <p:nvPr>
            <p:ph type="title"/>
          </p:nvPr>
        </p:nvSpPr>
        <p:spPr/>
        <p:txBody>
          <a:bodyPr/>
          <a:lstStyle/>
          <a:p>
            <a:r>
              <a:rPr lang="nb-NO" dirty="0"/>
              <a:t>Transportarbeid og verdiskaping</a:t>
            </a:r>
          </a:p>
        </p:txBody>
      </p:sp>
      <p:sp>
        <p:nvSpPr>
          <p:cNvPr id="3" name="Plassholder for innhold 2">
            <a:extLst>
              <a:ext uri="{FF2B5EF4-FFF2-40B4-BE49-F238E27FC236}">
                <a16:creationId xmlns:a16="http://schemas.microsoft.com/office/drawing/2014/main" id="{B93B5261-1AF5-4AB9-B6AF-6545A5A276DF}"/>
              </a:ext>
            </a:extLst>
          </p:cNvPr>
          <p:cNvSpPr>
            <a:spLocks noGrp="1"/>
          </p:cNvSpPr>
          <p:nvPr>
            <p:ph idx="1"/>
          </p:nvPr>
        </p:nvSpPr>
        <p:spPr>
          <a:xfrm>
            <a:off x="838201" y="1825625"/>
            <a:ext cx="5294313" cy="4530723"/>
          </a:xfrm>
        </p:spPr>
        <p:txBody>
          <a:bodyPr>
            <a:normAutofit/>
          </a:bodyPr>
          <a:lstStyle/>
          <a:p>
            <a:r>
              <a:rPr lang="nb-NO" sz="2000" dirty="0">
                <a:latin typeface="Calibri" panose="020F0502020204030204" pitchFamily="34" charset="0"/>
                <a:ea typeface="Times New Roman" panose="02020603050405020304" pitchFamily="18" charset="0"/>
                <a:cs typeface="Times New Roman" panose="02020603050405020304" pitchFamily="18" charset="0"/>
              </a:rPr>
              <a:t>Det er en sammenheng mellom omfanget av innenlands person- og godstransport og verdiskapingen målt ved BNP</a:t>
            </a:r>
            <a:endParaRPr lang="nb-NO" sz="1400" dirty="0">
              <a:latin typeface="Calibri" panose="020F0502020204030204" pitchFamily="34" charset="0"/>
              <a:ea typeface="Times New Roman" panose="02020603050405020304" pitchFamily="18" charset="0"/>
              <a:cs typeface="Times New Roman" panose="02020603050405020304" pitchFamily="18" charset="0"/>
            </a:endParaRPr>
          </a:p>
          <a:p>
            <a:r>
              <a:rPr lang="nb-NO" sz="2000" dirty="0">
                <a:latin typeface="Calibri" panose="020F0502020204030204" pitchFamily="34" charset="0"/>
                <a:ea typeface="Times New Roman" panose="02020603050405020304" pitchFamily="18" charset="0"/>
                <a:cs typeface="Times New Roman" panose="02020603050405020304" pitchFamily="18" charset="0"/>
              </a:rPr>
              <a:t>Jo større verdier som skapes i Norge, desto mer gods skal forflyttes både innenlands og til/fra utlandet </a:t>
            </a:r>
          </a:p>
          <a:p>
            <a:r>
              <a:rPr lang="nb-NO" sz="2000" dirty="0">
                <a:latin typeface="Calibri" panose="020F0502020204030204" pitchFamily="34" charset="0"/>
                <a:ea typeface="Times New Roman" panose="02020603050405020304" pitchFamily="18" charset="0"/>
                <a:cs typeface="Times New Roman" panose="02020603050405020304" pitchFamily="18" charset="0"/>
              </a:rPr>
              <a:t>Økt verdiskaping fører også til mer reiseaktivitet og økt persontransportarbeid</a:t>
            </a:r>
          </a:p>
          <a:p>
            <a:r>
              <a:rPr lang="nb-NO" sz="2000" dirty="0">
                <a:latin typeface="Calibri" panose="020F0502020204030204" pitchFamily="34" charset="0"/>
                <a:ea typeface="Times New Roman" panose="02020603050405020304" pitchFamily="18" charset="0"/>
                <a:cs typeface="Times New Roman" panose="02020603050405020304" pitchFamily="18" charset="0"/>
              </a:rPr>
              <a:t>Det kan diskuteres om det er økonomisk vekst  eller om det er investeringer i transport­infrastruktur og transportteknologi som genererer mer handel og dermed transport ved at transport blir billigere </a:t>
            </a:r>
            <a:endParaRPr lang="nb-NO" sz="2000" dirty="0"/>
          </a:p>
        </p:txBody>
      </p:sp>
      <p:pic>
        <p:nvPicPr>
          <p:cNvPr id="6" name="Bilde 5">
            <a:extLst>
              <a:ext uri="{FF2B5EF4-FFF2-40B4-BE49-F238E27FC236}">
                <a16:creationId xmlns:a16="http://schemas.microsoft.com/office/drawing/2014/main" id="{4EB654CC-B15C-49B6-BD90-325A28E0113A}"/>
              </a:ext>
            </a:extLst>
          </p:cNvPr>
          <p:cNvPicPr>
            <a:picLocks noChangeAspect="1"/>
          </p:cNvPicPr>
          <p:nvPr/>
        </p:nvPicPr>
        <p:blipFill>
          <a:blip r:embed="rId2"/>
          <a:stretch>
            <a:fillRect/>
          </a:stretch>
        </p:blipFill>
        <p:spPr>
          <a:xfrm>
            <a:off x="6374134" y="1825625"/>
            <a:ext cx="5529111" cy="3610627"/>
          </a:xfrm>
          <a:prstGeom prst="rect">
            <a:avLst/>
          </a:prstGeom>
        </p:spPr>
      </p:pic>
      <p:sp>
        <p:nvSpPr>
          <p:cNvPr id="7" name="TekstSylinder 6">
            <a:extLst>
              <a:ext uri="{FF2B5EF4-FFF2-40B4-BE49-F238E27FC236}">
                <a16:creationId xmlns:a16="http://schemas.microsoft.com/office/drawing/2014/main" id="{601C78A8-C260-4CBA-AB53-5BA7ACE05169}"/>
              </a:ext>
            </a:extLst>
          </p:cNvPr>
          <p:cNvSpPr txBox="1"/>
          <p:nvPr/>
        </p:nvSpPr>
        <p:spPr>
          <a:xfrm>
            <a:off x="6640622" y="5571188"/>
            <a:ext cx="5262623" cy="523220"/>
          </a:xfrm>
          <a:prstGeom prst="rect">
            <a:avLst/>
          </a:prstGeom>
          <a:noFill/>
        </p:spPr>
        <p:txBody>
          <a:bodyPr wrap="square">
            <a:spAutoFit/>
          </a:bodyPr>
          <a:lstStyle/>
          <a:p>
            <a:r>
              <a:rPr lang="nb-NO" sz="1400" i="1" dirty="0">
                <a:latin typeface="Calibri" panose="020F0502020204030204" pitchFamily="34" charset="0"/>
                <a:ea typeface="Times New Roman" panose="02020603050405020304" pitchFamily="18" charset="0"/>
                <a:cs typeface="Times New Roman" panose="02020603050405020304" pitchFamily="18" charset="0"/>
              </a:rPr>
              <a:t>Figur 1‑1: Utvikling i bruttonasjonalprodukt (BNP) og innenlands person- og godstransportarbeid fra 1970 til 2019. BNP i faste 2015 kr</a:t>
            </a:r>
            <a:endParaRPr lang="nb-NO" sz="1400" i="1" dirty="0"/>
          </a:p>
        </p:txBody>
      </p:sp>
      <p:sp>
        <p:nvSpPr>
          <p:cNvPr id="5" name="Plassholder for lysbildenummer 4">
            <a:extLst>
              <a:ext uri="{FF2B5EF4-FFF2-40B4-BE49-F238E27FC236}">
                <a16:creationId xmlns:a16="http://schemas.microsoft.com/office/drawing/2014/main" id="{D44B02CF-EF54-44FC-A648-1A48081B7B8C}"/>
              </a:ext>
            </a:extLst>
          </p:cNvPr>
          <p:cNvSpPr>
            <a:spLocks noGrp="1"/>
          </p:cNvSpPr>
          <p:nvPr>
            <p:ph type="sldNum" sz="quarter" idx="12"/>
          </p:nvPr>
        </p:nvSpPr>
        <p:spPr/>
        <p:txBody>
          <a:bodyPr/>
          <a:lstStyle/>
          <a:p>
            <a:fld id="{CBA2AAC3-4159-4417-A579-42160987BC17}" type="slidenum">
              <a:rPr lang="nb-NO" smtClean="0"/>
              <a:t>3</a:t>
            </a:fld>
            <a:endParaRPr lang="nb-NO"/>
          </a:p>
        </p:txBody>
      </p:sp>
      <p:sp>
        <p:nvSpPr>
          <p:cNvPr id="8" name="Plassholder for bunntekst 3">
            <a:extLst>
              <a:ext uri="{FF2B5EF4-FFF2-40B4-BE49-F238E27FC236}">
                <a16:creationId xmlns:a16="http://schemas.microsoft.com/office/drawing/2014/main" id="{5EB772FF-C9C5-4F03-9132-BBB22DF55C4C}"/>
              </a:ext>
            </a:extLst>
          </p:cNvPr>
          <p:cNvSpPr>
            <a:spLocks noGrp="1"/>
          </p:cNvSpPr>
          <p:nvPr>
            <p:ph type="ftr" sz="quarter" idx="11"/>
          </p:nvPr>
        </p:nvSpPr>
        <p:spPr>
          <a:xfrm>
            <a:off x="3472962" y="6356350"/>
            <a:ext cx="5246077" cy="365125"/>
          </a:xfrm>
        </p:spPr>
        <p:txBody>
          <a:bodyPr/>
          <a:lstStyle/>
          <a:p>
            <a:r>
              <a:rPr lang="nb-NO" dirty="0"/>
              <a:t>Finn Jørgensen og Gisle Solvoll. Transportøkonomi, Universitetsforlaget.</a:t>
            </a:r>
          </a:p>
        </p:txBody>
      </p:sp>
    </p:spTree>
    <p:extLst>
      <p:ext uri="{BB962C8B-B14F-4D97-AF65-F5344CB8AC3E}">
        <p14:creationId xmlns:p14="http://schemas.microsoft.com/office/powerpoint/2010/main" val="3482241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7FFA9F-1E4E-4134-8432-09B0901387C8}"/>
              </a:ext>
            </a:extLst>
          </p:cNvPr>
          <p:cNvSpPr>
            <a:spLocks noGrp="1"/>
          </p:cNvSpPr>
          <p:nvPr>
            <p:ph type="title"/>
          </p:nvPr>
        </p:nvSpPr>
        <p:spPr/>
        <p:txBody>
          <a:bodyPr/>
          <a:lstStyle/>
          <a:p>
            <a:r>
              <a:rPr lang="nb-NO" dirty="0"/>
              <a:t>Transportnæringens betydning </a:t>
            </a:r>
          </a:p>
        </p:txBody>
      </p:sp>
      <p:sp>
        <p:nvSpPr>
          <p:cNvPr id="3" name="Plassholder for innhold 2">
            <a:extLst>
              <a:ext uri="{FF2B5EF4-FFF2-40B4-BE49-F238E27FC236}">
                <a16:creationId xmlns:a16="http://schemas.microsoft.com/office/drawing/2014/main" id="{B93B5261-1AF5-4AB9-B6AF-6545A5A276DF}"/>
              </a:ext>
            </a:extLst>
          </p:cNvPr>
          <p:cNvSpPr>
            <a:spLocks noGrp="1"/>
          </p:cNvSpPr>
          <p:nvPr>
            <p:ph idx="1"/>
          </p:nvPr>
        </p:nvSpPr>
        <p:spPr>
          <a:xfrm>
            <a:off x="838200" y="1825625"/>
            <a:ext cx="10515600" cy="4530723"/>
          </a:xfrm>
        </p:spPr>
        <p:txBody>
          <a:bodyPr>
            <a:normAutofit fontScale="92500"/>
          </a:bodyPr>
          <a:lstStyle/>
          <a:p>
            <a:pPr>
              <a:spcAft>
                <a:spcPts val="600"/>
              </a:spcAft>
            </a:pPr>
            <a:r>
              <a:rPr lang="nb-NO" dirty="0"/>
              <a:t>Den direkte betydningen av næringen kan illustreres med noen tall:</a:t>
            </a:r>
          </a:p>
          <a:p>
            <a:pPr lvl="1"/>
            <a:r>
              <a:rPr lang="nb-NO" dirty="0">
                <a:latin typeface="Calibri" panose="020F0502020204030204" pitchFamily="34" charset="0"/>
                <a:ea typeface="Times New Roman" panose="02020603050405020304" pitchFamily="18" charset="0"/>
                <a:cs typeface="Times New Roman" panose="02020603050405020304" pitchFamily="18" charset="0"/>
              </a:rPr>
              <a:t>Ifølge SSB brukte norske husholdninger 29 % av sine inntekter på matvarer i 1967 og 16 % på reiser og transport. I 2012 brukte de kun 12 % på matvarer og hele 19 % på reiser og transport</a:t>
            </a:r>
          </a:p>
          <a:p>
            <a:pPr lvl="1"/>
            <a:r>
              <a:rPr lang="nb-NO" dirty="0">
                <a:latin typeface="Calibri" panose="020F0502020204030204" pitchFamily="34" charset="0"/>
                <a:ea typeface="Times New Roman" panose="02020603050405020304" pitchFamily="18" charset="0"/>
                <a:cs typeface="Times New Roman" panose="02020603050405020304" pitchFamily="18" charset="0"/>
              </a:rPr>
              <a:t>Transportsektoren med tilknyttede tjenester sysselsatte i 2000 ca. 120 000 personer i Norge, mens sektoren i 2019 sysselsatte omkring 136 000 personer</a:t>
            </a:r>
          </a:p>
          <a:p>
            <a:pPr lvl="1"/>
            <a:r>
              <a:rPr lang="nb-NO" dirty="0">
                <a:latin typeface="Calibri" panose="020F0502020204030204" pitchFamily="34" charset="0"/>
                <a:ea typeface="Times New Roman" panose="02020603050405020304" pitchFamily="18" charset="0"/>
                <a:cs typeface="Times New Roman" panose="02020603050405020304" pitchFamily="18" charset="0"/>
              </a:rPr>
              <a:t>På begynnelsen av 1990-tallet reiste personer over 13 år i gjennomsnitt 32 km per dag og brukte 60 minutter på å reise. I 2019 var tilsvarende tall 43 km og 71 minutter</a:t>
            </a:r>
          </a:p>
          <a:p>
            <a:pPr lvl="1"/>
            <a:r>
              <a:rPr lang="nb-NO" dirty="0">
                <a:latin typeface="Calibri" panose="020F0502020204030204" pitchFamily="34" charset="0"/>
                <a:ea typeface="Times New Roman" panose="02020603050405020304" pitchFamily="18" charset="0"/>
                <a:cs typeface="Times New Roman" panose="02020603050405020304" pitchFamily="18" charset="0"/>
              </a:rPr>
              <a:t>Selv om både gods- og persontransport har økt mye de siste femti årene, har antall drepte og hardt skadde i trafikken blitt redusert fra rundt 5 000 i 1970 til om lag 650 i 2020</a:t>
            </a:r>
          </a:p>
          <a:p>
            <a:pPr lvl="1"/>
            <a:r>
              <a:rPr lang="nb-NO" dirty="0">
                <a:latin typeface="Calibri" panose="020F0502020204030204" pitchFamily="34" charset="0"/>
                <a:ea typeface="Times New Roman" panose="02020603050405020304" pitchFamily="18" charset="0"/>
                <a:cs typeface="Times New Roman" panose="02020603050405020304" pitchFamily="18" charset="0"/>
              </a:rPr>
              <a:t>Transportsektoren står i 2020 for om lag en tredjedel av alle klimagassutslippene (CO</a:t>
            </a:r>
            <a:r>
              <a:rPr lang="nb-NO" baseline="-25000" dirty="0">
                <a:latin typeface="Calibri" panose="020F0502020204030204" pitchFamily="34" charset="0"/>
                <a:ea typeface="Times New Roman" panose="02020603050405020304" pitchFamily="18" charset="0"/>
                <a:cs typeface="Times New Roman" panose="02020603050405020304" pitchFamily="18" charset="0"/>
              </a:rPr>
              <a:t>2</a:t>
            </a:r>
            <a:r>
              <a:rPr lang="nb-NO" dirty="0">
                <a:latin typeface="Calibri" panose="020F0502020204030204" pitchFamily="34" charset="0"/>
                <a:ea typeface="Times New Roman" panose="02020603050405020304" pitchFamily="18" charset="0"/>
                <a:cs typeface="Times New Roman" panose="02020603050405020304" pitchFamily="18" charset="0"/>
              </a:rPr>
              <a:t>) i Norge</a:t>
            </a:r>
            <a:endParaRPr lang="nb-NO" dirty="0"/>
          </a:p>
        </p:txBody>
      </p:sp>
      <p:sp>
        <p:nvSpPr>
          <p:cNvPr id="5" name="Plassholder for lysbildenummer 4">
            <a:extLst>
              <a:ext uri="{FF2B5EF4-FFF2-40B4-BE49-F238E27FC236}">
                <a16:creationId xmlns:a16="http://schemas.microsoft.com/office/drawing/2014/main" id="{878ED729-2835-4655-B843-1A81980DF14E}"/>
              </a:ext>
            </a:extLst>
          </p:cNvPr>
          <p:cNvSpPr>
            <a:spLocks noGrp="1"/>
          </p:cNvSpPr>
          <p:nvPr>
            <p:ph type="sldNum" sz="quarter" idx="12"/>
          </p:nvPr>
        </p:nvSpPr>
        <p:spPr/>
        <p:txBody>
          <a:bodyPr/>
          <a:lstStyle/>
          <a:p>
            <a:fld id="{CBA2AAC3-4159-4417-A579-42160987BC17}" type="slidenum">
              <a:rPr lang="nb-NO" smtClean="0"/>
              <a:t>4</a:t>
            </a:fld>
            <a:endParaRPr lang="nb-NO"/>
          </a:p>
        </p:txBody>
      </p:sp>
      <p:sp>
        <p:nvSpPr>
          <p:cNvPr id="6" name="Plassholder for bunntekst 3">
            <a:extLst>
              <a:ext uri="{FF2B5EF4-FFF2-40B4-BE49-F238E27FC236}">
                <a16:creationId xmlns:a16="http://schemas.microsoft.com/office/drawing/2014/main" id="{995A5B47-15CE-411A-B057-7BC09B5CBA20}"/>
              </a:ext>
            </a:extLst>
          </p:cNvPr>
          <p:cNvSpPr>
            <a:spLocks noGrp="1"/>
          </p:cNvSpPr>
          <p:nvPr>
            <p:ph type="ftr" sz="quarter" idx="11"/>
          </p:nvPr>
        </p:nvSpPr>
        <p:spPr>
          <a:xfrm>
            <a:off x="3472962" y="6356350"/>
            <a:ext cx="5246077" cy="365125"/>
          </a:xfrm>
        </p:spPr>
        <p:txBody>
          <a:bodyPr/>
          <a:lstStyle/>
          <a:p>
            <a:r>
              <a:rPr lang="nb-NO" dirty="0"/>
              <a:t>Finn Jørgensen og Gisle Solvoll. Transportøkonomi, Universitetsforlaget.</a:t>
            </a:r>
          </a:p>
        </p:txBody>
      </p:sp>
    </p:spTree>
    <p:extLst>
      <p:ext uri="{BB962C8B-B14F-4D97-AF65-F5344CB8AC3E}">
        <p14:creationId xmlns:p14="http://schemas.microsoft.com/office/powerpoint/2010/main" val="1943868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7FFA9F-1E4E-4134-8432-09B0901387C8}"/>
              </a:ext>
            </a:extLst>
          </p:cNvPr>
          <p:cNvSpPr>
            <a:spLocks noGrp="1"/>
          </p:cNvSpPr>
          <p:nvPr>
            <p:ph type="title"/>
          </p:nvPr>
        </p:nvSpPr>
        <p:spPr/>
        <p:txBody>
          <a:bodyPr/>
          <a:lstStyle/>
          <a:p>
            <a:r>
              <a:rPr lang="nb-NO" dirty="0"/>
              <a:t>Forventninger til transportøkonomer</a:t>
            </a:r>
          </a:p>
        </p:txBody>
      </p:sp>
      <p:sp>
        <p:nvSpPr>
          <p:cNvPr id="3" name="Plassholder for innhold 2">
            <a:extLst>
              <a:ext uri="{FF2B5EF4-FFF2-40B4-BE49-F238E27FC236}">
                <a16:creationId xmlns:a16="http://schemas.microsoft.com/office/drawing/2014/main" id="{B93B5261-1AF5-4AB9-B6AF-6545A5A276DF}"/>
              </a:ext>
            </a:extLst>
          </p:cNvPr>
          <p:cNvSpPr>
            <a:spLocks noGrp="1"/>
          </p:cNvSpPr>
          <p:nvPr>
            <p:ph idx="1"/>
          </p:nvPr>
        </p:nvSpPr>
        <p:spPr>
          <a:xfrm>
            <a:off x="838202" y="1825625"/>
            <a:ext cx="10920663" cy="4530723"/>
          </a:xfrm>
        </p:spPr>
        <p:txBody>
          <a:bodyPr>
            <a:normAutofit fontScale="92500" lnSpcReduction="20000"/>
          </a:bodyPr>
          <a:lstStyle/>
          <a:p>
            <a:pPr>
              <a:spcAft>
                <a:spcPts val="600"/>
              </a:spcAft>
            </a:pPr>
            <a:r>
              <a:rPr lang="nb-NO" dirty="0"/>
              <a:t>Det forventes at </a:t>
            </a:r>
            <a:r>
              <a:rPr lang="nb-NO" dirty="0" err="1"/>
              <a:t>transportøkonomer</a:t>
            </a:r>
            <a:r>
              <a:rPr lang="nb-NO" dirty="0"/>
              <a:t> blant annet  kan si noe om:</a:t>
            </a:r>
          </a:p>
          <a:p>
            <a:pPr lvl="1">
              <a:lnSpc>
                <a:spcPct val="100000"/>
              </a:lnSpc>
              <a:spcBef>
                <a:spcPts val="600"/>
              </a:spcBef>
            </a:pPr>
            <a:r>
              <a:rPr lang="nb-NO" dirty="0">
                <a:latin typeface="Calibri" panose="020F0502020204030204" pitchFamily="34" charset="0"/>
                <a:ea typeface="Times New Roman" panose="02020603050405020304" pitchFamily="18" charset="0"/>
                <a:cs typeface="Times New Roman" panose="02020603050405020304" pitchFamily="18" charset="0"/>
              </a:rPr>
              <a:t>Hvilke forhold som påvirker hvor mange personer som vil reise med personbil, buss, tog og fly </a:t>
            </a:r>
          </a:p>
          <a:p>
            <a:pPr lvl="1">
              <a:lnSpc>
                <a:spcPct val="100000"/>
              </a:lnSpc>
              <a:spcBef>
                <a:spcPts val="600"/>
              </a:spcBef>
            </a:pPr>
            <a:r>
              <a:rPr lang="nb-NO" dirty="0">
                <a:latin typeface="Calibri" panose="020F0502020204030204" pitchFamily="34" charset="0"/>
                <a:ea typeface="Times New Roman" panose="02020603050405020304" pitchFamily="18" charset="0"/>
                <a:cs typeface="Times New Roman" panose="02020603050405020304" pitchFamily="18" charset="0"/>
              </a:rPr>
              <a:t>Hvilke forhold påvirker omfanget av godstransport, og hvordan vil godstransporten  fordeles på vegtransport, jernbanetransport, sjøtransport og fly­transport</a:t>
            </a:r>
          </a:p>
          <a:p>
            <a:pPr lvl="1">
              <a:lnSpc>
                <a:spcPct val="100000"/>
              </a:lnSpc>
              <a:spcBef>
                <a:spcPts val="600"/>
              </a:spcBef>
            </a:pPr>
            <a:r>
              <a:rPr lang="nb-NO" dirty="0">
                <a:latin typeface="Calibri" panose="020F0502020204030204" pitchFamily="34" charset="0"/>
                <a:ea typeface="Times New Roman" panose="02020603050405020304" pitchFamily="18" charset="0"/>
                <a:cs typeface="Times New Roman" panose="02020603050405020304" pitchFamily="18" charset="0"/>
              </a:rPr>
              <a:t>Hvilke virkemidler myndighetene kan benytte for å nå de overordnede målene for transport­sektoren knyttet til miljø, trafikksikkerhet og effektive transporter over hele landet</a:t>
            </a:r>
          </a:p>
          <a:p>
            <a:pPr lvl="1">
              <a:lnSpc>
                <a:spcPct val="100000"/>
              </a:lnSpc>
              <a:spcBef>
                <a:spcPts val="600"/>
              </a:spcBef>
            </a:pPr>
            <a:r>
              <a:rPr lang="nb-NO" dirty="0">
                <a:latin typeface="Calibri" panose="020F0502020204030204" pitchFamily="34" charset="0"/>
                <a:ea typeface="Times New Roman" panose="02020603050405020304" pitchFamily="18" charset="0"/>
                <a:cs typeface="Times New Roman" panose="02020603050405020304" pitchFamily="18" charset="0"/>
              </a:rPr>
              <a:t>Hvordan den samfunnsøkonomiske lønnsomheten og virkningene for ulike trafikantgrupper og regioner av samferdselstiltak kan beregnes</a:t>
            </a:r>
          </a:p>
          <a:p>
            <a:pPr lvl="1">
              <a:lnSpc>
                <a:spcPct val="100000"/>
              </a:lnSpc>
              <a:spcBef>
                <a:spcPts val="600"/>
              </a:spcBef>
            </a:pPr>
            <a:r>
              <a:rPr lang="nb-NO" dirty="0">
                <a:latin typeface="Calibri" panose="020F0502020204030204" pitchFamily="34" charset="0"/>
                <a:ea typeface="Times New Roman" panose="02020603050405020304" pitchFamily="18" charset="0"/>
                <a:cs typeface="Times New Roman" panose="02020603050405020304" pitchFamily="18" charset="0"/>
              </a:rPr>
              <a:t>Hvordan den offentlige infrastrukturen og ulike transporttjenester kan/bør finansieres, og hvordan endret ansvarsdeling påvirker utviklingen av transportsektoren</a:t>
            </a:r>
          </a:p>
          <a:p>
            <a:pPr lvl="1">
              <a:lnSpc>
                <a:spcPct val="100000"/>
              </a:lnSpc>
              <a:spcBef>
                <a:spcPts val="600"/>
              </a:spcBef>
            </a:pPr>
            <a:r>
              <a:rPr lang="nb-NO" dirty="0">
                <a:latin typeface="Calibri" panose="020F0502020204030204" pitchFamily="34" charset="0"/>
                <a:ea typeface="Times New Roman" panose="02020603050405020304" pitchFamily="18" charset="0"/>
                <a:cs typeface="Times New Roman" panose="02020603050405020304" pitchFamily="18" charset="0"/>
              </a:rPr>
              <a:t>Hvordan utviklingen i retning av autonome transportmidler, elektrifisering og intelligente transportsystemer (ITS) vil påvirke transportsektoren og bosettingsmønsteret</a:t>
            </a:r>
            <a:endParaRPr lang="nb-NO" dirty="0"/>
          </a:p>
        </p:txBody>
      </p:sp>
      <p:sp>
        <p:nvSpPr>
          <p:cNvPr id="5" name="Plassholder for lysbildenummer 4">
            <a:extLst>
              <a:ext uri="{FF2B5EF4-FFF2-40B4-BE49-F238E27FC236}">
                <a16:creationId xmlns:a16="http://schemas.microsoft.com/office/drawing/2014/main" id="{7BD53C1B-21CB-4FAF-9E1C-3BCCA23C8FF7}"/>
              </a:ext>
            </a:extLst>
          </p:cNvPr>
          <p:cNvSpPr>
            <a:spLocks noGrp="1"/>
          </p:cNvSpPr>
          <p:nvPr>
            <p:ph type="sldNum" sz="quarter" idx="12"/>
          </p:nvPr>
        </p:nvSpPr>
        <p:spPr/>
        <p:txBody>
          <a:bodyPr/>
          <a:lstStyle/>
          <a:p>
            <a:fld id="{CBA2AAC3-4159-4417-A579-42160987BC17}" type="slidenum">
              <a:rPr lang="nb-NO" smtClean="0"/>
              <a:t>5</a:t>
            </a:fld>
            <a:endParaRPr lang="nb-NO"/>
          </a:p>
        </p:txBody>
      </p:sp>
      <p:sp>
        <p:nvSpPr>
          <p:cNvPr id="6" name="Plassholder for bunntekst 3">
            <a:extLst>
              <a:ext uri="{FF2B5EF4-FFF2-40B4-BE49-F238E27FC236}">
                <a16:creationId xmlns:a16="http://schemas.microsoft.com/office/drawing/2014/main" id="{BD1E32E8-5CAE-4BBB-8BFD-0D5E838173BC}"/>
              </a:ext>
            </a:extLst>
          </p:cNvPr>
          <p:cNvSpPr>
            <a:spLocks noGrp="1"/>
          </p:cNvSpPr>
          <p:nvPr>
            <p:ph type="ftr" sz="quarter" idx="11"/>
          </p:nvPr>
        </p:nvSpPr>
        <p:spPr>
          <a:xfrm>
            <a:off x="3472962" y="6356350"/>
            <a:ext cx="5246077" cy="365125"/>
          </a:xfrm>
        </p:spPr>
        <p:txBody>
          <a:bodyPr/>
          <a:lstStyle/>
          <a:p>
            <a:r>
              <a:rPr lang="nb-NO" dirty="0"/>
              <a:t>Finn Jørgensen og Gisle Solvoll. Transportøkonomi, Universitetsforlaget.</a:t>
            </a:r>
          </a:p>
        </p:txBody>
      </p:sp>
    </p:spTree>
    <p:extLst>
      <p:ext uri="{BB962C8B-B14F-4D97-AF65-F5344CB8AC3E}">
        <p14:creationId xmlns:p14="http://schemas.microsoft.com/office/powerpoint/2010/main" val="4155939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7FFA9F-1E4E-4134-8432-09B0901387C8}"/>
              </a:ext>
            </a:extLst>
          </p:cNvPr>
          <p:cNvSpPr>
            <a:spLocks noGrp="1"/>
          </p:cNvSpPr>
          <p:nvPr>
            <p:ph type="title"/>
          </p:nvPr>
        </p:nvSpPr>
        <p:spPr/>
        <p:txBody>
          <a:bodyPr/>
          <a:lstStyle/>
          <a:p>
            <a:r>
              <a:rPr lang="nb-NO" dirty="0"/>
              <a:t>Fag, politikk og målkonflikter</a:t>
            </a:r>
          </a:p>
        </p:txBody>
      </p:sp>
      <p:sp>
        <p:nvSpPr>
          <p:cNvPr id="3" name="Plassholder for innhold 2">
            <a:extLst>
              <a:ext uri="{FF2B5EF4-FFF2-40B4-BE49-F238E27FC236}">
                <a16:creationId xmlns:a16="http://schemas.microsoft.com/office/drawing/2014/main" id="{B93B5261-1AF5-4AB9-B6AF-6545A5A276DF}"/>
              </a:ext>
            </a:extLst>
          </p:cNvPr>
          <p:cNvSpPr>
            <a:spLocks noGrp="1"/>
          </p:cNvSpPr>
          <p:nvPr>
            <p:ph idx="1"/>
          </p:nvPr>
        </p:nvSpPr>
        <p:spPr>
          <a:xfrm>
            <a:off x="838201" y="1825625"/>
            <a:ext cx="5979695" cy="4530723"/>
          </a:xfrm>
        </p:spPr>
        <p:txBody>
          <a:bodyPr>
            <a:normAutofit fontScale="92500" lnSpcReduction="10000"/>
          </a:bodyPr>
          <a:lstStyle/>
          <a:p>
            <a:r>
              <a:rPr lang="nb-NO" sz="2400" dirty="0">
                <a:latin typeface="Calibri" panose="020F0502020204030204" pitchFamily="34" charset="0"/>
                <a:ea typeface="Times New Roman" panose="02020603050405020304" pitchFamily="18" charset="0"/>
                <a:cs typeface="Times New Roman" panose="02020603050405020304" pitchFamily="18" charset="0"/>
              </a:rPr>
              <a:t>Av klima- og miljøhensyn er det ønskelig å begrense biltrafikken gjennom å gjøre bilkjøring dyrere. Dette vil ramme hardes personer som er mest avhengige av bilen</a:t>
            </a:r>
          </a:p>
          <a:p>
            <a:r>
              <a:rPr lang="nb-NO" sz="2400" dirty="0">
                <a:latin typeface="Calibri" panose="020F0502020204030204" pitchFamily="34" charset="0"/>
                <a:ea typeface="Times New Roman" panose="02020603050405020304" pitchFamily="18" charset="0"/>
                <a:cs typeface="Times New Roman" panose="02020603050405020304" pitchFamily="18" charset="0"/>
              </a:rPr>
              <a:t>Hvis prosjektenes samfunns­økonomiske lønnsomhet skal vektlegges sterkere ved prioritering mellom ulike tiltak, kan byråkrater få økt innflytelse på fordelingen av samferdselsmidlene på bekostning av politikerne</a:t>
            </a:r>
          </a:p>
          <a:p>
            <a:r>
              <a:rPr lang="nb-NO" sz="2400" dirty="0">
                <a:latin typeface="Calibri" panose="020F0502020204030204" pitchFamily="34" charset="0"/>
                <a:ea typeface="Times New Roman" panose="02020603050405020304" pitchFamily="18" charset="0"/>
                <a:cs typeface="Times New Roman" panose="02020603050405020304" pitchFamily="18" charset="0"/>
              </a:rPr>
              <a:t>Utbedringer av veginfrastrukturen og mer effektive styrker vegtransporten sin konkurransekraft og gjør den politiske målsettingen om å overføre gods fra veg til sjø og bane vanskeligere</a:t>
            </a:r>
            <a:endParaRPr lang="nb-NO" sz="2400" dirty="0"/>
          </a:p>
        </p:txBody>
      </p:sp>
      <p:sp>
        <p:nvSpPr>
          <p:cNvPr id="5" name="Plassholder for lysbildenummer 4">
            <a:extLst>
              <a:ext uri="{FF2B5EF4-FFF2-40B4-BE49-F238E27FC236}">
                <a16:creationId xmlns:a16="http://schemas.microsoft.com/office/drawing/2014/main" id="{13BB6076-AD59-476B-AD74-8A89D59F1B18}"/>
              </a:ext>
            </a:extLst>
          </p:cNvPr>
          <p:cNvSpPr>
            <a:spLocks noGrp="1"/>
          </p:cNvSpPr>
          <p:nvPr>
            <p:ph type="sldNum" sz="quarter" idx="12"/>
          </p:nvPr>
        </p:nvSpPr>
        <p:spPr/>
        <p:txBody>
          <a:bodyPr/>
          <a:lstStyle/>
          <a:p>
            <a:fld id="{CBA2AAC3-4159-4417-A579-42160987BC17}" type="slidenum">
              <a:rPr lang="nb-NO" smtClean="0"/>
              <a:t>6</a:t>
            </a:fld>
            <a:endParaRPr lang="nb-NO"/>
          </a:p>
        </p:txBody>
      </p:sp>
      <p:sp>
        <p:nvSpPr>
          <p:cNvPr id="6" name="Plassholder for bunntekst 3">
            <a:extLst>
              <a:ext uri="{FF2B5EF4-FFF2-40B4-BE49-F238E27FC236}">
                <a16:creationId xmlns:a16="http://schemas.microsoft.com/office/drawing/2014/main" id="{0B9B9E58-0A94-46FF-99C6-436966B7BF1F}"/>
              </a:ext>
            </a:extLst>
          </p:cNvPr>
          <p:cNvSpPr>
            <a:spLocks noGrp="1"/>
          </p:cNvSpPr>
          <p:nvPr>
            <p:ph type="ftr" sz="quarter" idx="11"/>
          </p:nvPr>
        </p:nvSpPr>
        <p:spPr>
          <a:xfrm>
            <a:off x="3472962" y="6356350"/>
            <a:ext cx="5246077" cy="365125"/>
          </a:xfrm>
        </p:spPr>
        <p:txBody>
          <a:bodyPr/>
          <a:lstStyle/>
          <a:p>
            <a:r>
              <a:rPr lang="nb-NO" dirty="0"/>
              <a:t>Finn Jørgensen og Gisle Solvoll. Transportøkonomi, Universitetsforlaget.</a:t>
            </a:r>
          </a:p>
        </p:txBody>
      </p:sp>
      <p:sp>
        <p:nvSpPr>
          <p:cNvPr id="7" name="TekstSylinder 6">
            <a:extLst>
              <a:ext uri="{FF2B5EF4-FFF2-40B4-BE49-F238E27FC236}">
                <a16:creationId xmlns:a16="http://schemas.microsoft.com/office/drawing/2014/main" id="{92C67DE2-1CEE-4FC1-9299-AF40368B6D64}"/>
              </a:ext>
            </a:extLst>
          </p:cNvPr>
          <p:cNvSpPr txBox="1"/>
          <p:nvPr/>
        </p:nvSpPr>
        <p:spPr>
          <a:xfrm>
            <a:off x="6914149" y="1820605"/>
            <a:ext cx="4989095" cy="1465209"/>
          </a:xfrm>
          <a:prstGeom prst="rect">
            <a:avLst/>
          </a:prstGeom>
          <a:noFill/>
          <a:ln>
            <a:solidFill>
              <a:schemeClr val="accent5"/>
            </a:solidFill>
          </a:ln>
        </p:spPr>
        <p:txBody>
          <a:bodyPr wrap="square" rtlCol="0">
            <a:spAutoFit/>
          </a:bodyPr>
          <a:lstStyle/>
          <a:p>
            <a:pPr>
              <a:lnSpc>
                <a:spcPct val="107000"/>
              </a:lnSpc>
            </a:pPr>
            <a:r>
              <a:rPr lang="nb-NO" sz="1400" dirty="0">
                <a:latin typeface="Calibri" panose="020F0502020204030204" pitchFamily="34" charset="0"/>
                <a:ea typeface="Times New Roman" panose="02020603050405020304" pitchFamily="18" charset="0"/>
                <a:cs typeface="Times New Roman" panose="02020603050405020304" pitchFamily="18" charset="0"/>
              </a:rPr>
              <a:t>Hvordan tilgjengelige midler til samferdselsinvesteringer skal fordeles utover i landet, har alltid vært kontroversielt og gitt grobunn for mye politisk hestehandel. En fylkespolitiker uttalte en gang at «de som holdt lengst ut på barene under fylkestingene ofte kunne kare til seg noen vegstubber i sene nattetimer». Det signaliserer at ekspertenes råd ikke alltid tas til følge.</a:t>
            </a:r>
            <a:endParaRPr lang="nb-NO" sz="1400" dirty="0">
              <a:ea typeface="Times New Roman" panose="02020603050405020304" pitchFamily="18" charset="0"/>
              <a:cs typeface="Times New Roman" panose="02020603050405020304" pitchFamily="18" charset="0"/>
            </a:endParaRPr>
          </a:p>
        </p:txBody>
      </p:sp>
      <p:sp>
        <p:nvSpPr>
          <p:cNvPr id="8" name="TekstSylinder 7">
            <a:extLst>
              <a:ext uri="{FF2B5EF4-FFF2-40B4-BE49-F238E27FC236}">
                <a16:creationId xmlns:a16="http://schemas.microsoft.com/office/drawing/2014/main" id="{B26DC017-6DCB-4B34-8F81-D62F7F7BEB68}"/>
              </a:ext>
            </a:extLst>
          </p:cNvPr>
          <p:cNvSpPr txBox="1"/>
          <p:nvPr/>
        </p:nvSpPr>
        <p:spPr>
          <a:xfrm>
            <a:off x="6914147" y="3742711"/>
            <a:ext cx="4989096" cy="2156744"/>
          </a:xfrm>
          <a:prstGeom prst="rect">
            <a:avLst/>
          </a:prstGeom>
          <a:noFill/>
          <a:ln>
            <a:solidFill>
              <a:schemeClr val="accent5"/>
            </a:solidFill>
          </a:ln>
        </p:spPr>
        <p:txBody>
          <a:bodyPr wrap="square" rtlCol="0">
            <a:spAutoFit/>
          </a:bodyPr>
          <a:lstStyle/>
          <a:p>
            <a:pPr marL="285744" indent="-285744">
              <a:lnSpc>
                <a:spcPct val="107000"/>
              </a:lnSpc>
              <a:buFont typeface="Arial" panose="020B0604020202020204" pitchFamily="34" charset="0"/>
              <a:buChar char="•"/>
            </a:pPr>
            <a:r>
              <a:rPr lang="nb-NO" sz="1400" dirty="0">
                <a:latin typeface="Calibri" panose="020F0502020204030204" pitchFamily="34" charset="0"/>
                <a:ea typeface="Times New Roman" panose="02020603050405020304" pitchFamily="18" charset="0"/>
                <a:cs typeface="Times New Roman" panose="02020603050405020304" pitchFamily="18" charset="0"/>
              </a:rPr>
              <a:t>Et samferdsels­tiltak medfører at trafikantgruppe A taper 100 mill. kr, mens trafikantgruppe B tjener 80 mill. kr. Hvis politikerne likevel ønsker å gjennomføre tiltaket, selv om det fører til et samfunns­økonomisk tap på 20 mill. kr, legger de større vekt på gruppe B, enn på gruppe A</a:t>
            </a:r>
          </a:p>
          <a:p>
            <a:pPr marL="285744" indent="-285744">
              <a:lnSpc>
                <a:spcPct val="107000"/>
              </a:lnSpc>
              <a:buFont typeface="Arial" panose="020B0604020202020204" pitchFamily="34" charset="0"/>
              <a:buChar char="•"/>
            </a:pPr>
            <a:r>
              <a:rPr lang="nb-NO" sz="1400" dirty="0">
                <a:latin typeface="Calibri" panose="020F0502020204030204" pitchFamily="34" charset="0"/>
                <a:ea typeface="Times New Roman" panose="02020603050405020304" pitchFamily="18" charset="0"/>
                <a:cs typeface="Times New Roman" panose="02020603050405020304" pitchFamily="18" charset="0"/>
              </a:rPr>
              <a:t>Hvordan gevinst og tap for de to gruppene skal vektlegges, er en politisk beslutning. Å presentere beslutningsrelevant informasjon til beslutningstakerne er imidlertid en svært viktig oppgave for transportøkonomene</a:t>
            </a:r>
            <a:endParaRPr lang="nb-NO"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398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7FFA9F-1E4E-4134-8432-09B0901387C8}"/>
              </a:ext>
            </a:extLst>
          </p:cNvPr>
          <p:cNvSpPr>
            <a:spLocks noGrp="1"/>
          </p:cNvSpPr>
          <p:nvPr>
            <p:ph type="title"/>
          </p:nvPr>
        </p:nvSpPr>
        <p:spPr/>
        <p:txBody>
          <a:bodyPr/>
          <a:lstStyle/>
          <a:p>
            <a:r>
              <a:rPr lang="nb-NO" dirty="0"/>
              <a:t>Utviklingen framover</a:t>
            </a:r>
          </a:p>
        </p:txBody>
      </p:sp>
      <p:sp>
        <p:nvSpPr>
          <p:cNvPr id="3" name="Plassholder for innhold 2">
            <a:extLst>
              <a:ext uri="{FF2B5EF4-FFF2-40B4-BE49-F238E27FC236}">
                <a16:creationId xmlns:a16="http://schemas.microsoft.com/office/drawing/2014/main" id="{B93B5261-1AF5-4AB9-B6AF-6545A5A276DF}"/>
              </a:ext>
            </a:extLst>
          </p:cNvPr>
          <p:cNvSpPr>
            <a:spLocks noGrp="1"/>
          </p:cNvSpPr>
          <p:nvPr>
            <p:ph idx="1"/>
          </p:nvPr>
        </p:nvSpPr>
        <p:spPr>
          <a:xfrm>
            <a:off x="838200" y="1825625"/>
            <a:ext cx="10984832" cy="4530723"/>
          </a:xfrm>
        </p:spPr>
        <p:txBody>
          <a:bodyPr>
            <a:normAutofit fontScale="92500" lnSpcReduction="10000"/>
          </a:bodyPr>
          <a:lstStyle/>
          <a:p>
            <a:pPr>
              <a:spcBef>
                <a:spcPts val="600"/>
              </a:spcBef>
            </a:pPr>
            <a:r>
              <a:rPr lang="nb-NO" sz="2400" dirty="0">
                <a:latin typeface="Calibri" panose="020F0502020204030204" pitchFamily="34" charset="0"/>
                <a:ea typeface="Times New Roman" panose="02020603050405020304" pitchFamily="18" charset="0"/>
                <a:cs typeface="Times New Roman" panose="02020603050405020304" pitchFamily="18" charset="0"/>
              </a:rPr>
              <a:t>Å predikere hvordan transportsektoren vil utvikle seg framover er betydelig vanskeligere enn å beskrive den historiske utviklingen gjennom å se i speilet</a:t>
            </a:r>
          </a:p>
          <a:p>
            <a:pPr>
              <a:spcBef>
                <a:spcPts val="600"/>
              </a:spcBef>
            </a:pPr>
            <a:r>
              <a:rPr lang="nb-NO" sz="2400" dirty="0">
                <a:latin typeface="Calibri" panose="020F0502020204030204" pitchFamily="34" charset="0"/>
                <a:ea typeface="Times New Roman" panose="02020603050405020304" pitchFamily="18" charset="0"/>
                <a:cs typeface="Times New Roman" panose="02020603050405020304" pitchFamily="18" charset="0"/>
              </a:rPr>
              <a:t>Digitalisering og økt klima- og miljøbevissthet er forhold som kan endre samfunnsutviklingen herunder transportsektoren</a:t>
            </a:r>
          </a:p>
          <a:p>
            <a:pPr>
              <a:spcBef>
                <a:spcPts val="600"/>
              </a:spcBef>
            </a:pPr>
            <a:r>
              <a:rPr lang="nb-NO" sz="2400" dirty="0">
                <a:latin typeface="Calibri" panose="020F0502020204030204" pitchFamily="34" charset="0"/>
                <a:ea typeface="Times New Roman" panose="02020603050405020304" pitchFamily="18" charset="0"/>
                <a:cs typeface="Times New Roman" panose="02020603050405020304" pitchFamily="18" charset="0"/>
              </a:rPr>
              <a:t>Urbanisering, og en betydelig økning i antall eldre forventes å påvirke transportvolum og fordelingen av transportarbeidet på ulike transportmidler</a:t>
            </a:r>
          </a:p>
          <a:p>
            <a:pPr>
              <a:spcBef>
                <a:spcPts val="600"/>
              </a:spcBef>
            </a:pPr>
            <a:r>
              <a:rPr lang="nb-NO" sz="2400" dirty="0">
                <a:latin typeface="Calibri" panose="020F0502020204030204" pitchFamily="34" charset="0"/>
                <a:ea typeface="Times New Roman" panose="02020603050405020304" pitchFamily="18" charset="0"/>
                <a:cs typeface="Times New Roman" panose="02020603050405020304" pitchFamily="18" charset="0"/>
              </a:rPr>
              <a:t>Teknologisk utvikling knyttet til lav- og nullutslippskjøretøy, elektriske fly, autonome skip, selvkjørende biler, droner, ITS-teknologi knyttet til data­utveksling mellom transportbrukerne og transportinfrastrukturen med mer vil ha stor betydning</a:t>
            </a:r>
          </a:p>
          <a:p>
            <a:pPr>
              <a:spcBef>
                <a:spcPts val="600"/>
              </a:spcBef>
            </a:pPr>
            <a:r>
              <a:rPr lang="nb-NO" sz="2400" dirty="0">
                <a:latin typeface="Calibri" panose="020F0502020204030204" pitchFamily="34" charset="0"/>
                <a:ea typeface="Times New Roman" panose="02020603050405020304" pitchFamily="18" charset="0"/>
                <a:cs typeface="Times New Roman" panose="02020603050405020304" pitchFamily="18" charset="0"/>
              </a:rPr>
              <a:t>Den teknologiske utviklingen medfører at ulempene knyttet til transport reduseres noe som vil øke transportetterspørselen</a:t>
            </a:r>
          </a:p>
          <a:p>
            <a:pPr>
              <a:spcBef>
                <a:spcPts val="600"/>
              </a:spcBef>
            </a:pPr>
            <a:r>
              <a:rPr lang="nb-NO" sz="2400" dirty="0">
                <a:latin typeface="Calibri" panose="020F0502020204030204" pitchFamily="34" charset="0"/>
                <a:ea typeface="Times New Roman" panose="02020603050405020304" pitchFamily="18" charset="0"/>
                <a:cs typeface="Times New Roman" panose="02020603050405020304" pitchFamily="18" charset="0"/>
              </a:rPr>
              <a:t>Hvor stor den realiserte etterspørselsøkningen blir, vil blant annet avhenge av hvilke mobilitetsreduserende tiltak myndighetene innfører for å nå transportpolitiske målsettinger, for eksempel klima- og miljømål</a:t>
            </a:r>
          </a:p>
          <a:p>
            <a:pPr>
              <a:spcBef>
                <a:spcPts val="600"/>
              </a:spcBef>
            </a:pPr>
            <a:endParaRPr lang="nb-NO" sz="2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Plassholder for lysbildenummer 4">
            <a:extLst>
              <a:ext uri="{FF2B5EF4-FFF2-40B4-BE49-F238E27FC236}">
                <a16:creationId xmlns:a16="http://schemas.microsoft.com/office/drawing/2014/main" id="{DCF7E2F6-8E47-4738-A366-32081E2F8C25}"/>
              </a:ext>
            </a:extLst>
          </p:cNvPr>
          <p:cNvSpPr>
            <a:spLocks noGrp="1"/>
          </p:cNvSpPr>
          <p:nvPr>
            <p:ph type="sldNum" sz="quarter" idx="12"/>
          </p:nvPr>
        </p:nvSpPr>
        <p:spPr/>
        <p:txBody>
          <a:bodyPr/>
          <a:lstStyle/>
          <a:p>
            <a:fld id="{CBA2AAC3-4159-4417-A579-42160987BC17}" type="slidenum">
              <a:rPr lang="nb-NO" smtClean="0"/>
              <a:t>7</a:t>
            </a:fld>
            <a:endParaRPr lang="nb-NO"/>
          </a:p>
        </p:txBody>
      </p:sp>
      <p:sp>
        <p:nvSpPr>
          <p:cNvPr id="6" name="Plassholder for bunntekst 3">
            <a:extLst>
              <a:ext uri="{FF2B5EF4-FFF2-40B4-BE49-F238E27FC236}">
                <a16:creationId xmlns:a16="http://schemas.microsoft.com/office/drawing/2014/main" id="{B1D46799-8DED-4704-9237-7BC75FA7E888}"/>
              </a:ext>
            </a:extLst>
          </p:cNvPr>
          <p:cNvSpPr>
            <a:spLocks noGrp="1"/>
          </p:cNvSpPr>
          <p:nvPr>
            <p:ph type="ftr" sz="quarter" idx="11"/>
          </p:nvPr>
        </p:nvSpPr>
        <p:spPr>
          <a:xfrm>
            <a:off x="3472962" y="6356350"/>
            <a:ext cx="5246077" cy="365125"/>
          </a:xfrm>
        </p:spPr>
        <p:txBody>
          <a:bodyPr/>
          <a:lstStyle/>
          <a:p>
            <a:r>
              <a:rPr lang="nb-NO" dirty="0"/>
              <a:t>Finn Jørgensen og Gisle Solvoll. Transportøkonomi, Universitetsforlaget.</a:t>
            </a:r>
          </a:p>
        </p:txBody>
      </p:sp>
    </p:spTree>
    <p:extLst>
      <p:ext uri="{BB962C8B-B14F-4D97-AF65-F5344CB8AC3E}">
        <p14:creationId xmlns:p14="http://schemas.microsoft.com/office/powerpoint/2010/main" val="95972267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C66AB18A1050A4EA13E1B2E1781C7BF" ma:contentTypeVersion="11" ma:contentTypeDescription="Opprett et nytt dokument." ma:contentTypeScope="" ma:versionID="1e64085e2479f3c661fe8f5051d7d147">
  <xsd:schema xmlns:xsd="http://www.w3.org/2001/XMLSchema" xmlns:xs="http://www.w3.org/2001/XMLSchema" xmlns:p="http://schemas.microsoft.com/office/2006/metadata/properties" xmlns:ns2="c1532be6-9719-43dc-9322-278e8dc6f819" xmlns:ns3="af24a3dc-0ef6-47de-9324-04157c1f80e0" targetNamespace="http://schemas.microsoft.com/office/2006/metadata/properties" ma:root="true" ma:fieldsID="f1f1f31aaaeebebbdae86cf8936863b1" ns2:_="" ns3:_="">
    <xsd:import namespace="c1532be6-9719-43dc-9322-278e8dc6f819"/>
    <xsd:import namespace="af24a3dc-0ef6-47de-9324-04157c1f80e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532be6-9719-43dc-9322-278e8dc6f8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24a3dc-0ef6-47de-9324-04157c1f80e0" elementFormDefault="qualified">
    <xsd:import namespace="http://schemas.microsoft.com/office/2006/documentManagement/types"/>
    <xsd:import namespace="http://schemas.microsoft.com/office/infopath/2007/PartnerControls"/>
    <xsd:element name="SharedWithUsers" ma:index="17"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189221-33D3-4705-B20C-E454C5C911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532be6-9719-43dc-9322-278e8dc6f819"/>
    <ds:schemaRef ds:uri="af24a3dc-0ef6-47de-9324-04157c1f80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63184E-608C-499C-B687-B94897D9E4D5}">
  <ds:schemaRefs>
    <ds:schemaRef ds:uri="http://schemas.microsoft.com/sharepoint/v3/contenttype/forms"/>
  </ds:schemaRefs>
</ds:datastoreItem>
</file>

<file path=customXml/itemProps3.xml><?xml version="1.0" encoding="utf-8"?>
<ds:datastoreItem xmlns:ds="http://schemas.openxmlformats.org/officeDocument/2006/customXml" ds:itemID="{DBFD94AA-492E-47B1-894C-B120735BC9C4}">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c1532be6-9719-43dc-9322-278e8dc6f81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936</Words>
  <Application>Microsoft Office PowerPoint</Application>
  <PresentationFormat>Widescreen</PresentationFormat>
  <Paragraphs>60</Paragraphs>
  <Slides>7</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7</vt:i4>
      </vt:variant>
    </vt:vector>
  </HeadingPairs>
  <TitlesOfParts>
    <vt:vector size="11" baseType="lpstr">
      <vt:lpstr>Arial</vt:lpstr>
      <vt:lpstr>Calibri</vt:lpstr>
      <vt:lpstr>Calibri Light</vt:lpstr>
      <vt:lpstr>Office-tema</vt:lpstr>
      <vt:lpstr>Transportøkonomi og transportsektoren </vt:lpstr>
      <vt:lpstr>Transportsektoren i Norge</vt:lpstr>
      <vt:lpstr>Transportarbeid og verdiskaping</vt:lpstr>
      <vt:lpstr>Transportnæringens betydning </vt:lpstr>
      <vt:lpstr>Forventninger til transportøkonomer</vt:lpstr>
      <vt:lpstr>Fag, politikk og målkonflikter</vt:lpstr>
      <vt:lpstr>Utviklingen framover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Transportøkonomi og transportsektoren</dc:title>
  <dc:creator>Gisle</dc:creator>
  <cp:lastModifiedBy>Gisle Solvoll</cp:lastModifiedBy>
  <cp:revision>71</cp:revision>
  <dcterms:created xsi:type="dcterms:W3CDTF">2021-02-15T08:39:24Z</dcterms:created>
  <dcterms:modified xsi:type="dcterms:W3CDTF">2021-06-21T12:22:07Z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0x0101009C66AB18A1050A4EA13E1B2E1781C7BF</vt:lpwstr>
  </property>
</Properties>
</file>